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theme/theme2.xml" ContentType="application/vnd.openxmlformats-officedocument.theme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theme/theme3.xml" ContentType="application/vnd.openxmlformats-officedocument.theme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6616" r:id="rId1"/>
    <p:sldMasterId id="2147486735" r:id="rId2"/>
    <p:sldMasterId id="2147486776" r:id="rId3"/>
    <p:sldMasterId id="2147486798" r:id="rId4"/>
  </p:sldMasterIdLst>
  <p:notesMasterIdLst>
    <p:notesMasterId r:id="rId54"/>
  </p:notesMasterIdLst>
  <p:handoutMasterIdLst>
    <p:handoutMasterId r:id="rId55"/>
  </p:handoutMasterIdLst>
  <p:sldIdLst>
    <p:sldId id="2147479516" r:id="rId5"/>
    <p:sldId id="2142534350" r:id="rId6"/>
    <p:sldId id="2142534315" r:id="rId7"/>
    <p:sldId id="2142534355" r:id="rId8"/>
    <p:sldId id="2142534333" r:id="rId9"/>
    <p:sldId id="2142534356" r:id="rId10"/>
    <p:sldId id="2142534359" r:id="rId11"/>
    <p:sldId id="2142534334" r:id="rId12"/>
    <p:sldId id="2142534341" r:id="rId13"/>
    <p:sldId id="2142534301" r:id="rId14"/>
    <p:sldId id="2142534302" r:id="rId15"/>
    <p:sldId id="2142534337" r:id="rId16"/>
    <p:sldId id="2142534338" r:id="rId17"/>
    <p:sldId id="2142534340" r:id="rId18"/>
    <p:sldId id="2142534339" r:id="rId19"/>
    <p:sldId id="2142534342" r:id="rId20"/>
    <p:sldId id="2142534377" r:id="rId21"/>
    <p:sldId id="2142534344" r:id="rId22"/>
    <p:sldId id="2142534345" r:id="rId23"/>
    <p:sldId id="2142534304" r:id="rId24"/>
    <p:sldId id="2142534335" r:id="rId25"/>
    <p:sldId id="2142534336" r:id="rId26"/>
    <p:sldId id="2142534313" r:id="rId27"/>
    <p:sldId id="2142534363" r:id="rId28"/>
    <p:sldId id="2142534378" r:id="rId29"/>
    <p:sldId id="2142534312" r:id="rId30"/>
    <p:sldId id="2142534311" r:id="rId31"/>
    <p:sldId id="2142534319" r:id="rId32"/>
    <p:sldId id="2142534310" r:id="rId33"/>
    <p:sldId id="2142534379" r:id="rId34"/>
    <p:sldId id="2142534380" r:id="rId35"/>
    <p:sldId id="2142534309" r:id="rId36"/>
    <p:sldId id="2142534308" r:id="rId37"/>
    <p:sldId id="2142534320" r:id="rId38"/>
    <p:sldId id="2142534381" r:id="rId39"/>
    <p:sldId id="2142534321" r:id="rId40"/>
    <p:sldId id="2142534318" r:id="rId41"/>
    <p:sldId id="2142534326" r:id="rId42"/>
    <p:sldId id="2142534330" r:id="rId43"/>
    <p:sldId id="2142534327" r:id="rId44"/>
    <p:sldId id="2142534382" r:id="rId45"/>
    <p:sldId id="2142534371" r:id="rId46"/>
    <p:sldId id="2142534372" r:id="rId47"/>
    <p:sldId id="2142534370" r:id="rId48"/>
    <p:sldId id="2142534374" r:id="rId49"/>
    <p:sldId id="2142534367" r:id="rId50"/>
    <p:sldId id="2142534352" r:id="rId51"/>
    <p:sldId id="259" r:id="rId52"/>
    <p:sldId id="2142534376" r:id="rId53"/>
  </p:sldIdLst>
  <p:sldSz cx="12192000" cy="6858000"/>
  <p:notesSz cx="7010400" cy="92964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189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377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566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754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5943" algn="l" defTabSz="914377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131" algn="l" defTabSz="914377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320" algn="l" defTabSz="914377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509" algn="l" defTabSz="914377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389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hiddenSlides="1"/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1670FF"/>
    <a:srgbClr val="4E87C0"/>
    <a:srgbClr val="244E95"/>
    <a:srgbClr val="387FF9"/>
    <a:srgbClr val="244EFF"/>
    <a:srgbClr val="1254FF"/>
    <a:srgbClr val="214695"/>
    <a:srgbClr val="456395"/>
    <a:srgbClr val="1254BA"/>
    <a:srgbClr val="125E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3A9E084-9066-4AA3-9362-63F1C8DAD9A1}" v="6" dt="2024-11-01T13:52:50.19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38" autoAdjust="0"/>
    <p:restoredTop sz="96259" autoAdjust="0"/>
  </p:normalViewPr>
  <p:slideViewPr>
    <p:cSldViewPr snapToGrid="0">
      <p:cViewPr varScale="1">
        <p:scale>
          <a:sx n="90" d="100"/>
          <a:sy n="90" d="100"/>
        </p:scale>
        <p:origin x="350" y="31"/>
      </p:cViewPr>
      <p:guideLst>
        <p:guide orient="horz" pos="2160"/>
        <p:guide pos="3840"/>
        <p:guide pos="3891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50" d="100"/>
        <a:sy n="50" d="100"/>
      </p:scale>
      <p:origin x="0" y="0"/>
    </p:cViewPr>
  </p:sorterViewPr>
  <p:notesViewPr>
    <p:cSldViewPr snapToGrid="0">
      <p:cViewPr varScale="1">
        <p:scale>
          <a:sx n="83" d="100"/>
          <a:sy n="83" d="100"/>
        </p:scale>
        <p:origin x="3036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theme" Target="theme/theme1.xml"/><Relationship Id="rId5" Type="http://schemas.openxmlformats.org/officeDocument/2006/relationships/slide" Target="slides/slide1.xml"/><Relationship Id="rId61" Type="http://schemas.microsoft.com/office/2015/10/relationships/revisionInfo" Target="revisionInfo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viewProps" Target="view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microsoft.com/office/2016/11/relationships/changesInfo" Target="changesInfos/changesInfo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nathan Zak" userId="eebkGEH6K/pza5DaF+6Bm41+0q56+GdK9MgR22yoid8=" providerId="None" clId="Web-{4926F1E6-8AF8-451B-88F6-355063D71EC5}"/>
    <pc:docChg chg="addSld modSld">
      <pc:chgData name="Jonathan Zak" userId="eebkGEH6K/pza5DaF+6Bm41+0q56+GdK9MgR22yoid8=" providerId="None" clId="Web-{4926F1E6-8AF8-451B-88F6-355063D71EC5}" dt="2024-10-29T16:46:00.229" v="3" actId="20577"/>
      <pc:docMkLst>
        <pc:docMk/>
      </pc:docMkLst>
      <pc:sldChg chg="add">
        <pc:chgData name="Jonathan Zak" userId="eebkGEH6K/pza5DaF+6Bm41+0q56+GdK9MgR22yoid8=" providerId="None" clId="Web-{4926F1E6-8AF8-451B-88F6-355063D71EC5}" dt="2024-10-29T16:44:46.307" v="0"/>
        <pc:sldMkLst>
          <pc:docMk/>
          <pc:sldMk cId="1776948014" sldId="257"/>
        </pc:sldMkLst>
      </pc:sldChg>
      <pc:sldChg chg="modSp">
        <pc:chgData name="Jonathan Zak" userId="eebkGEH6K/pza5DaF+6Bm41+0q56+GdK9MgR22yoid8=" providerId="None" clId="Web-{4926F1E6-8AF8-451B-88F6-355063D71EC5}" dt="2024-10-29T16:46:00.229" v="3" actId="20577"/>
        <pc:sldMkLst>
          <pc:docMk/>
          <pc:sldMk cId="3011409268" sldId="2142534296"/>
        </pc:sldMkLst>
        <pc:spChg chg="mod">
          <ac:chgData name="Jonathan Zak" userId="eebkGEH6K/pza5DaF+6Bm41+0q56+GdK9MgR22yoid8=" providerId="None" clId="Web-{4926F1E6-8AF8-451B-88F6-355063D71EC5}" dt="2024-10-29T16:46:00.229" v="3" actId="20577"/>
          <ac:spMkLst>
            <pc:docMk/>
            <pc:sldMk cId="3011409268" sldId="2142534296"/>
            <ac:spMk id="2" creationId="{0065D383-3FF1-6A0D-E44D-D6A62CC6481F}"/>
          </ac:spMkLst>
        </pc:spChg>
      </pc:sldChg>
      <pc:sldMasterChg chg="addSldLayout">
        <pc:chgData name="Jonathan Zak" userId="eebkGEH6K/pza5DaF+6Bm41+0q56+GdK9MgR22yoid8=" providerId="None" clId="Web-{4926F1E6-8AF8-451B-88F6-355063D71EC5}" dt="2024-10-29T16:44:46.307" v="0"/>
        <pc:sldMasterMkLst>
          <pc:docMk/>
          <pc:sldMasterMk cId="3413688524" sldId="2147486616"/>
        </pc:sldMasterMkLst>
        <pc:sldLayoutChg chg="add">
          <pc:chgData name="Jonathan Zak" userId="eebkGEH6K/pza5DaF+6Bm41+0q56+GdK9MgR22yoid8=" providerId="None" clId="Web-{4926F1E6-8AF8-451B-88F6-355063D71EC5}" dt="2024-10-29T16:44:46.307" v="0"/>
          <pc:sldLayoutMkLst>
            <pc:docMk/>
            <pc:sldMasterMk cId="3413688524" sldId="2147486616"/>
            <pc:sldLayoutMk cId="3621652113" sldId="2147486693"/>
          </pc:sldLayoutMkLst>
        </pc:sldLayoutChg>
      </pc:sldMasterChg>
    </pc:docChg>
  </pc:docChgLst>
  <pc:docChgLst>
    <pc:chgData name="Jonathan Zak" userId="eebkGEH6K/pza5DaF+6Bm41+0q56+GdK9MgR22yoid8=" providerId="None" clId="Web-{2DA96884-DE52-4B6B-A6D0-E334831930BA}"/>
    <pc:docChg chg="addSld delSld modSld">
      <pc:chgData name="Jonathan Zak" userId="eebkGEH6K/pza5DaF+6Bm41+0q56+GdK9MgR22yoid8=" providerId="None" clId="Web-{2DA96884-DE52-4B6B-A6D0-E334831930BA}" dt="2024-09-13T17:09:22.134" v="892" actId="1076"/>
      <pc:docMkLst>
        <pc:docMk/>
      </pc:docMkLst>
      <pc:sldChg chg="addSp modSp">
        <pc:chgData name="Jonathan Zak" userId="eebkGEH6K/pza5DaF+6Bm41+0q56+GdK9MgR22yoid8=" providerId="None" clId="Web-{2DA96884-DE52-4B6B-A6D0-E334831930BA}" dt="2024-09-13T15:29:52.292" v="327" actId="1076"/>
        <pc:sldMkLst>
          <pc:docMk/>
          <pc:sldMk cId="2588816944" sldId="2142534307"/>
        </pc:sldMkLst>
        <pc:spChg chg="mod">
          <ac:chgData name="Jonathan Zak" userId="eebkGEH6K/pza5DaF+6Bm41+0q56+GdK9MgR22yoid8=" providerId="None" clId="Web-{2DA96884-DE52-4B6B-A6D0-E334831930BA}" dt="2024-09-13T15:27:25.481" v="232" actId="20577"/>
          <ac:spMkLst>
            <pc:docMk/>
            <pc:sldMk cId="2588816944" sldId="2142534307"/>
            <ac:spMk id="2" creationId="{345A53D4-4C68-C8B6-690F-8E8C1255CFC7}"/>
          </ac:spMkLst>
        </pc:spChg>
        <pc:spChg chg="add mod">
          <ac:chgData name="Jonathan Zak" userId="eebkGEH6K/pza5DaF+6Bm41+0q56+GdK9MgR22yoid8=" providerId="None" clId="Web-{2DA96884-DE52-4B6B-A6D0-E334831930BA}" dt="2024-09-13T15:29:45.464" v="326" actId="20577"/>
          <ac:spMkLst>
            <pc:docMk/>
            <pc:sldMk cId="2588816944" sldId="2142534307"/>
            <ac:spMk id="5" creationId="{4F1D8B81-90CF-9610-2F11-CECC80A679E8}"/>
          </ac:spMkLst>
        </pc:spChg>
        <pc:picChg chg="add mod">
          <ac:chgData name="Jonathan Zak" userId="eebkGEH6K/pza5DaF+6Bm41+0q56+GdK9MgR22yoid8=" providerId="None" clId="Web-{2DA96884-DE52-4B6B-A6D0-E334831930BA}" dt="2024-09-13T15:29:52.292" v="327" actId="1076"/>
          <ac:picMkLst>
            <pc:docMk/>
            <pc:sldMk cId="2588816944" sldId="2142534307"/>
            <ac:picMk id="4" creationId="{D3A2DE05-A47A-6F33-9E0B-DB7786AAD720}"/>
          </ac:picMkLst>
        </pc:picChg>
      </pc:sldChg>
      <pc:sldChg chg="modSp">
        <pc:chgData name="Jonathan Zak" userId="eebkGEH6K/pza5DaF+6Bm41+0q56+GdK9MgR22yoid8=" providerId="None" clId="Web-{2DA96884-DE52-4B6B-A6D0-E334831930BA}" dt="2024-09-13T15:47:29.331" v="332" actId="20577"/>
        <pc:sldMkLst>
          <pc:docMk/>
          <pc:sldMk cId="2906435008" sldId="2142534312"/>
        </pc:sldMkLst>
        <pc:spChg chg="mod">
          <ac:chgData name="Jonathan Zak" userId="eebkGEH6K/pza5DaF+6Bm41+0q56+GdK9MgR22yoid8=" providerId="None" clId="Web-{2DA96884-DE52-4B6B-A6D0-E334831930BA}" dt="2024-09-13T15:47:29.331" v="332" actId="20577"/>
          <ac:spMkLst>
            <pc:docMk/>
            <pc:sldMk cId="2906435008" sldId="2142534312"/>
            <ac:spMk id="4" creationId="{6F163167-6DEF-080F-95E8-37CA84775702}"/>
          </ac:spMkLst>
        </pc:spChg>
      </pc:sldChg>
      <pc:sldChg chg="addSp delSp modSp add replId">
        <pc:chgData name="Jonathan Zak" userId="eebkGEH6K/pza5DaF+6Bm41+0q56+GdK9MgR22yoid8=" providerId="None" clId="Web-{2DA96884-DE52-4B6B-A6D0-E334831930BA}" dt="2024-09-13T15:08:57.689" v="127" actId="20577"/>
        <pc:sldMkLst>
          <pc:docMk/>
          <pc:sldMk cId="3225699121" sldId="2142534319"/>
        </pc:sldMkLst>
        <pc:spChg chg="mod">
          <ac:chgData name="Jonathan Zak" userId="eebkGEH6K/pza5DaF+6Bm41+0q56+GdK9MgR22yoid8=" providerId="None" clId="Web-{2DA96884-DE52-4B6B-A6D0-E334831930BA}" dt="2024-09-13T14:55:03.740" v="8" actId="20577"/>
          <ac:spMkLst>
            <pc:docMk/>
            <pc:sldMk cId="3225699121" sldId="2142534319"/>
            <ac:spMk id="2" creationId="{345A53D4-4C68-C8B6-690F-8E8C1255CFC7}"/>
          </ac:spMkLst>
        </pc:spChg>
        <pc:spChg chg="mod">
          <ac:chgData name="Jonathan Zak" userId="eebkGEH6K/pza5DaF+6Bm41+0q56+GdK9MgR22yoid8=" providerId="None" clId="Web-{2DA96884-DE52-4B6B-A6D0-E334831930BA}" dt="2024-09-13T15:08:57.689" v="127" actId="20577"/>
          <ac:spMkLst>
            <pc:docMk/>
            <pc:sldMk cId="3225699121" sldId="2142534319"/>
            <ac:spMk id="6" creationId="{BC1A2305-DE3B-14E8-62E1-D44F507AA2D2}"/>
          </ac:spMkLst>
        </pc:spChg>
        <pc:picChg chg="add mod">
          <ac:chgData name="Jonathan Zak" userId="eebkGEH6K/pza5DaF+6Bm41+0q56+GdK9MgR22yoid8=" providerId="None" clId="Web-{2DA96884-DE52-4B6B-A6D0-E334831930BA}" dt="2024-09-13T14:59:50.254" v="55" actId="1076"/>
          <ac:picMkLst>
            <pc:docMk/>
            <pc:sldMk cId="3225699121" sldId="2142534319"/>
            <ac:picMk id="4" creationId="{E4E168D2-3C44-AEA0-10EA-E26D2F87E22F}"/>
          </ac:picMkLst>
        </pc:picChg>
        <pc:picChg chg="del">
          <ac:chgData name="Jonathan Zak" userId="eebkGEH6K/pza5DaF+6Bm41+0q56+GdK9MgR22yoid8=" providerId="None" clId="Web-{2DA96884-DE52-4B6B-A6D0-E334831930BA}" dt="2024-09-13T14:57:44.208" v="52"/>
          <ac:picMkLst>
            <pc:docMk/>
            <pc:sldMk cId="3225699121" sldId="2142534319"/>
            <ac:picMk id="8" creationId="{FD9152C4-1A89-0E88-D5F5-967BF3A70250}"/>
          </ac:picMkLst>
        </pc:picChg>
      </pc:sldChg>
      <pc:sldChg chg="modSp add replId">
        <pc:chgData name="Jonathan Zak" userId="eebkGEH6K/pza5DaF+6Bm41+0q56+GdK9MgR22yoid8=" providerId="None" clId="Web-{2DA96884-DE52-4B6B-A6D0-E334831930BA}" dt="2024-09-13T15:13:10.297" v="170" actId="14100"/>
        <pc:sldMkLst>
          <pc:docMk/>
          <pc:sldMk cId="3256860680" sldId="2142534320"/>
        </pc:sldMkLst>
        <pc:spChg chg="mod">
          <ac:chgData name="Jonathan Zak" userId="eebkGEH6K/pza5DaF+6Bm41+0q56+GdK9MgR22yoid8=" providerId="None" clId="Web-{2DA96884-DE52-4B6B-A6D0-E334831930BA}" dt="2024-09-13T15:10:55.954" v="146" actId="20577"/>
          <ac:spMkLst>
            <pc:docMk/>
            <pc:sldMk cId="3256860680" sldId="2142534320"/>
            <ac:spMk id="2" creationId="{345A53D4-4C68-C8B6-690F-8E8C1255CFC7}"/>
          </ac:spMkLst>
        </pc:spChg>
        <pc:spChg chg="mod">
          <ac:chgData name="Jonathan Zak" userId="eebkGEH6K/pza5DaF+6Bm41+0q56+GdK9MgR22yoid8=" providerId="None" clId="Web-{2DA96884-DE52-4B6B-A6D0-E334831930BA}" dt="2024-09-13T15:13:10.297" v="170" actId="14100"/>
          <ac:spMkLst>
            <pc:docMk/>
            <pc:sldMk cId="3256860680" sldId="2142534320"/>
            <ac:spMk id="4" creationId="{91C5C6A1-0564-9434-41F0-891FC047949B}"/>
          </ac:spMkLst>
        </pc:spChg>
      </pc:sldChg>
      <pc:sldChg chg="addSp delSp modSp add replId">
        <pc:chgData name="Jonathan Zak" userId="eebkGEH6K/pza5DaF+6Bm41+0q56+GdK9MgR22yoid8=" providerId="None" clId="Web-{2DA96884-DE52-4B6B-A6D0-E334831930BA}" dt="2024-09-13T15:19:13.889" v="224" actId="1076"/>
        <pc:sldMkLst>
          <pc:docMk/>
          <pc:sldMk cId="4267003885" sldId="2142534321"/>
        </pc:sldMkLst>
        <pc:spChg chg="mod">
          <ac:chgData name="Jonathan Zak" userId="eebkGEH6K/pza5DaF+6Bm41+0q56+GdK9MgR22yoid8=" providerId="None" clId="Web-{2DA96884-DE52-4B6B-A6D0-E334831930BA}" dt="2024-09-13T15:14:33.375" v="177" actId="20577"/>
          <ac:spMkLst>
            <pc:docMk/>
            <pc:sldMk cId="4267003885" sldId="2142534321"/>
            <ac:spMk id="2" creationId="{345A53D4-4C68-C8B6-690F-8E8C1255CFC7}"/>
          </ac:spMkLst>
        </pc:spChg>
        <pc:spChg chg="mod">
          <ac:chgData name="Jonathan Zak" userId="eebkGEH6K/pza5DaF+6Bm41+0q56+GdK9MgR22yoid8=" providerId="None" clId="Web-{2DA96884-DE52-4B6B-A6D0-E334831930BA}" dt="2024-09-13T15:17:34.030" v="220" actId="14100"/>
          <ac:spMkLst>
            <pc:docMk/>
            <pc:sldMk cId="4267003885" sldId="2142534321"/>
            <ac:spMk id="4" creationId="{91C5C6A1-0564-9434-41F0-891FC047949B}"/>
          </ac:spMkLst>
        </pc:spChg>
        <pc:picChg chg="del">
          <ac:chgData name="Jonathan Zak" userId="eebkGEH6K/pza5DaF+6Bm41+0q56+GdK9MgR22yoid8=" providerId="None" clId="Web-{2DA96884-DE52-4B6B-A6D0-E334831930BA}" dt="2024-09-13T15:17:55.155" v="221"/>
          <ac:picMkLst>
            <pc:docMk/>
            <pc:sldMk cId="4267003885" sldId="2142534321"/>
            <ac:picMk id="5" creationId="{ABCCA71D-5C50-BF42-1614-BEE1D7AE57B0}"/>
          </ac:picMkLst>
        </pc:picChg>
        <pc:picChg chg="add mod">
          <ac:chgData name="Jonathan Zak" userId="eebkGEH6K/pza5DaF+6Bm41+0q56+GdK9MgR22yoid8=" providerId="None" clId="Web-{2DA96884-DE52-4B6B-A6D0-E334831930BA}" dt="2024-09-13T15:19:13.889" v="224" actId="1076"/>
          <ac:picMkLst>
            <pc:docMk/>
            <pc:sldMk cId="4267003885" sldId="2142534321"/>
            <ac:picMk id="6" creationId="{D442DC79-505E-B693-143F-0FFFFA652DE9}"/>
          </ac:picMkLst>
        </pc:picChg>
      </pc:sldChg>
      <pc:sldChg chg="addSp delSp modSp add replId">
        <pc:chgData name="Jonathan Zak" userId="eebkGEH6K/pza5DaF+6Bm41+0q56+GdK9MgR22yoid8=" providerId="None" clId="Web-{2DA96884-DE52-4B6B-A6D0-E334831930BA}" dt="2024-09-13T15:50:25.736" v="378" actId="1076"/>
        <pc:sldMkLst>
          <pc:docMk/>
          <pc:sldMk cId="3750166605" sldId="2142534322"/>
        </pc:sldMkLst>
        <pc:spChg chg="mod">
          <ac:chgData name="Jonathan Zak" userId="eebkGEH6K/pza5DaF+6Bm41+0q56+GdK9MgR22yoid8=" providerId="None" clId="Web-{2DA96884-DE52-4B6B-A6D0-E334831930BA}" dt="2024-09-13T15:48:10.659" v="342" actId="20577"/>
          <ac:spMkLst>
            <pc:docMk/>
            <pc:sldMk cId="3750166605" sldId="2142534322"/>
            <ac:spMk id="2" creationId="{345A53D4-4C68-C8B6-690F-8E8C1255CFC7}"/>
          </ac:spMkLst>
        </pc:spChg>
        <pc:spChg chg="mod">
          <ac:chgData name="Jonathan Zak" userId="eebkGEH6K/pza5DaF+6Bm41+0q56+GdK9MgR22yoid8=" providerId="None" clId="Web-{2DA96884-DE52-4B6B-A6D0-E334831930BA}" dt="2024-09-13T15:49:07.674" v="374" actId="14100"/>
          <ac:spMkLst>
            <pc:docMk/>
            <pc:sldMk cId="3750166605" sldId="2142534322"/>
            <ac:spMk id="5" creationId="{1AFC663A-B37D-F6A1-81A6-79FFB7055AB8}"/>
          </ac:spMkLst>
        </pc:spChg>
        <pc:picChg chg="add mod">
          <ac:chgData name="Jonathan Zak" userId="eebkGEH6K/pza5DaF+6Bm41+0q56+GdK9MgR22yoid8=" providerId="None" clId="Web-{2DA96884-DE52-4B6B-A6D0-E334831930BA}" dt="2024-09-13T15:50:25.736" v="378" actId="1076"/>
          <ac:picMkLst>
            <pc:docMk/>
            <pc:sldMk cId="3750166605" sldId="2142534322"/>
            <ac:picMk id="4" creationId="{C084095E-A31D-2A86-1B55-E5586A49468E}"/>
          </ac:picMkLst>
        </pc:picChg>
        <pc:picChg chg="del">
          <ac:chgData name="Jonathan Zak" userId="eebkGEH6K/pza5DaF+6Bm41+0q56+GdK9MgR22yoid8=" providerId="None" clId="Web-{2DA96884-DE52-4B6B-A6D0-E334831930BA}" dt="2024-09-13T15:49:15.143" v="375"/>
          <ac:picMkLst>
            <pc:docMk/>
            <pc:sldMk cId="3750166605" sldId="2142534322"/>
            <ac:picMk id="6" creationId="{7004FDB7-1D00-D7CB-24D7-188C363F3F09}"/>
          </ac:picMkLst>
        </pc:picChg>
      </pc:sldChg>
      <pc:sldChg chg="addSp delSp modSp add replId">
        <pc:chgData name="Jonathan Zak" userId="eebkGEH6K/pza5DaF+6Bm41+0q56+GdK9MgR22yoid8=" providerId="None" clId="Web-{2DA96884-DE52-4B6B-A6D0-E334831930BA}" dt="2024-09-13T16:05:55.118" v="422" actId="1076"/>
        <pc:sldMkLst>
          <pc:docMk/>
          <pc:sldMk cId="309588669" sldId="2142534323"/>
        </pc:sldMkLst>
        <pc:spChg chg="mod">
          <ac:chgData name="Jonathan Zak" userId="eebkGEH6K/pza5DaF+6Bm41+0q56+GdK9MgR22yoid8=" providerId="None" clId="Web-{2DA96884-DE52-4B6B-A6D0-E334831930BA}" dt="2024-09-13T15:59:20.309" v="393" actId="20577"/>
          <ac:spMkLst>
            <pc:docMk/>
            <pc:sldMk cId="309588669" sldId="2142534323"/>
            <ac:spMk id="2" creationId="{345A53D4-4C68-C8B6-690F-8E8C1255CFC7}"/>
          </ac:spMkLst>
        </pc:spChg>
        <pc:spChg chg="mod">
          <ac:chgData name="Jonathan Zak" userId="eebkGEH6K/pza5DaF+6Bm41+0q56+GdK9MgR22yoid8=" providerId="None" clId="Web-{2DA96884-DE52-4B6B-A6D0-E334831930BA}" dt="2024-09-13T15:59:55.262" v="416" actId="20577"/>
          <ac:spMkLst>
            <pc:docMk/>
            <pc:sldMk cId="309588669" sldId="2142534323"/>
            <ac:spMk id="5" creationId="{1AFC663A-B37D-F6A1-81A6-79FFB7055AB8}"/>
          </ac:spMkLst>
        </pc:spChg>
        <pc:picChg chg="del">
          <ac:chgData name="Jonathan Zak" userId="eebkGEH6K/pza5DaF+6Bm41+0q56+GdK9MgR22yoid8=" providerId="None" clId="Web-{2DA96884-DE52-4B6B-A6D0-E334831930BA}" dt="2024-09-13T15:59:57.559" v="417"/>
          <ac:picMkLst>
            <pc:docMk/>
            <pc:sldMk cId="309588669" sldId="2142534323"/>
            <ac:picMk id="4" creationId="{C084095E-A31D-2A86-1B55-E5586A49468E}"/>
          </ac:picMkLst>
        </pc:picChg>
        <pc:picChg chg="add mod">
          <ac:chgData name="Jonathan Zak" userId="eebkGEH6K/pza5DaF+6Bm41+0q56+GdK9MgR22yoid8=" providerId="None" clId="Web-{2DA96884-DE52-4B6B-A6D0-E334831930BA}" dt="2024-09-13T16:05:55.118" v="422" actId="1076"/>
          <ac:picMkLst>
            <pc:docMk/>
            <pc:sldMk cId="309588669" sldId="2142534323"/>
            <ac:picMk id="6" creationId="{20892D98-41A5-DF8B-CFC2-A9A11D0CA1F5}"/>
          </ac:picMkLst>
        </pc:picChg>
      </pc:sldChg>
      <pc:sldChg chg="addSp delSp modSp add replId">
        <pc:chgData name="Jonathan Zak" userId="eebkGEH6K/pza5DaF+6Bm41+0q56+GdK9MgR22yoid8=" providerId="None" clId="Web-{2DA96884-DE52-4B6B-A6D0-E334831930BA}" dt="2024-09-13T16:10:01.803" v="481" actId="20577"/>
        <pc:sldMkLst>
          <pc:docMk/>
          <pc:sldMk cId="3098833146" sldId="2142534324"/>
        </pc:sldMkLst>
        <pc:spChg chg="mod">
          <ac:chgData name="Jonathan Zak" userId="eebkGEH6K/pza5DaF+6Bm41+0q56+GdK9MgR22yoid8=" providerId="None" clId="Web-{2DA96884-DE52-4B6B-A6D0-E334831930BA}" dt="2024-09-13T16:08:41.882" v="448" actId="20577"/>
          <ac:spMkLst>
            <pc:docMk/>
            <pc:sldMk cId="3098833146" sldId="2142534324"/>
            <ac:spMk id="2" creationId="{345A53D4-4C68-C8B6-690F-8E8C1255CFC7}"/>
          </ac:spMkLst>
        </pc:spChg>
        <pc:spChg chg="mod">
          <ac:chgData name="Jonathan Zak" userId="eebkGEH6K/pza5DaF+6Bm41+0q56+GdK9MgR22yoid8=" providerId="None" clId="Web-{2DA96884-DE52-4B6B-A6D0-E334831930BA}" dt="2024-09-13T16:10:01.803" v="481" actId="20577"/>
          <ac:spMkLst>
            <pc:docMk/>
            <pc:sldMk cId="3098833146" sldId="2142534324"/>
            <ac:spMk id="5" creationId="{1AFC663A-B37D-F6A1-81A6-79FFB7055AB8}"/>
          </ac:spMkLst>
        </pc:spChg>
        <pc:picChg chg="add mod">
          <ac:chgData name="Jonathan Zak" userId="eebkGEH6K/pza5DaF+6Bm41+0q56+GdK9MgR22yoid8=" providerId="None" clId="Web-{2DA96884-DE52-4B6B-A6D0-E334831930BA}" dt="2024-09-13T16:08:51.116" v="452" actId="1076"/>
          <ac:picMkLst>
            <pc:docMk/>
            <pc:sldMk cId="3098833146" sldId="2142534324"/>
            <ac:picMk id="4" creationId="{A3EB3EE8-F308-D441-4D86-DA26EDB9063E}"/>
          </ac:picMkLst>
        </pc:picChg>
        <pc:picChg chg="del">
          <ac:chgData name="Jonathan Zak" userId="eebkGEH6K/pza5DaF+6Bm41+0q56+GdK9MgR22yoid8=" providerId="None" clId="Web-{2DA96884-DE52-4B6B-A6D0-E334831930BA}" dt="2024-09-13T16:08:42.475" v="449"/>
          <ac:picMkLst>
            <pc:docMk/>
            <pc:sldMk cId="3098833146" sldId="2142534324"/>
            <ac:picMk id="6" creationId="{20892D98-41A5-DF8B-CFC2-A9A11D0CA1F5}"/>
          </ac:picMkLst>
        </pc:picChg>
      </pc:sldChg>
      <pc:sldChg chg="addSp delSp modSp add replId">
        <pc:chgData name="Jonathan Zak" userId="eebkGEH6K/pza5DaF+6Bm41+0q56+GdK9MgR22yoid8=" providerId="None" clId="Web-{2DA96884-DE52-4B6B-A6D0-E334831930BA}" dt="2024-09-13T16:28:07.212" v="518" actId="1076"/>
        <pc:sldMkLst>
          <pc:docMk/>
          <pc:sldMk cId="3748326990" sldId="2142534325"/>
        </pc:sldMkLst>
        <pc:spChg chg="mod">
          <ac:chgData name="Jonathan Zak" userId="eebkGEH6K/pza5DaF+6Bm41+0q56+GdK9MgR22yoid8=" providerId="None" clId="Web-{2DA96884-DE52-4B6B-A6D0-E334831930BA}" dt="2024-09-13T16:26:29.336" v="498" actId="20577"/>
          <ac:spMkLst>
            <pc:docMk/>
            <pc:sldMk cId="3748326990" sldId="2142534325"/>
            <ac:spMk id="2" creationId="{345A53D4-4C68-C8B6-690F-8E8C1255CFC7}"/>
          </ac:spMkLst>
        </pc:spChg>
        <pc:spChg chg="mod">
          <ac:chgData name="Jonathan Zak" userId="eebkGEH6K/pza5DaF+6Bm41+0q56+GdK9MgR22yoid8=" providerId="None" clId="Web-{2DA96884-DE52-4B6B-A6D0-E334831930BA}" dt="2024-09-13T16:27:53.399" v="512" actId="20577"/>
          <ac:spMkLst>
            <pc:docMk/>
            <pc:sldMk cId="3748326990" sldId="2142534325"/>
            <ac:spMk id="5" creationId="{1AFC663A-B37D-F6A1-81A6-79FFB7055AB8}"/>
          </ac:spMkLst>
        </pc:spChg>
        <pc:picChg chg="del">
          <ac:chgData name="Jonathan Zak" userId="eebkGEH6K/pza5DaF+6Bm41+0q56+GdK9MgR22yoid8=" providerId="None" clId="Web-{2DA96884-DE52-4B6B-A6D0-E334831930BA}" dt="2024-09-13T16:27:53.931" v="513"/>
          <ac:picMkLst>
            <pc:docMk/>
            <pc:sldMk cId="3748326990" sldId="2142534325"/>
            <ac:picMk id="4" creationId="{A3EB3EE8-F308-D441-4D86-DA26EDB9063E}"/>
          </ac:picMkLst>
        </pc:picChg>
        <pc:picChg chg="add mod">
          <ac:chgData name="Jonathan Zak" userId="eebkGEH6K/pza5DaF+6Bm41+0q56+GdK9MgR22yoid8=" providerId="None" clId="Web-{2DA96884-DE52-4B6B-A6D0-E334831930BA}" dt="2024-09-13T16:28:07.212" v="518" actId="1076"/>
          <ac:picMkLst>
            <pc:docMk/>
            <pc:sldMk cId="3748326990" sldId="2142534325"/>
            <ac:picMk id="6" creationId="{59E1F359-1CE7-6B6A-4A92-A40DF6A3C14D}"/>
          </ac:picMkLst>
        </pc:picChg>
      </pc:sldChg>
      <pc:sldChg chg="addSp delSp modSp add replId">
        <pc:chgData name="Jonathan Zak" userId="eebkGEH6K/pza5DaF+6Bm41+0q56+GdK9MgR22yoid8=" providerId="None" clId="Web-{2DA96884-DE52-4B6B-A6D0-E334831930BA}" dt="2024-09-13T16:40:08.986" v="566" actId="1076"/>
        <pc:sldMkLst>
          <pc:docMk/>
          <pc:sldMk cId="3560179832" sldId="2142534326"/>
        </pc:sldMkLst>
        <pc:spChg chg="mod">
          <ac:chgData name="Jonathan Zak" userId="eebkGEH6K/pza5DaF+6Bm41+0q56+GdK9MgR22yoid8=" providerId="None" clId="Web-{2DA96884-DE52-4B6B-A6D0-E334831930BA}" dt="2024-09-13T16:33:15.606" v="526" actId="20577"/>
          <ac:spMkLst>
            <pc:docMk/>
            <pc:sldMk cId="3560179832" sldId="2142534326"/>
            <ac:spMk id="2" creationId="{345A53D4-4C68-C8B6-690F-8E8C1255CFC7}"/>
          </ac:spMkLst>
        </pc:spChg>
        <pc:spChg chg="mod">
          <ac:chgData name="Jonathan Zak" userId="eebkGEH6K/pza5DaF+6Bm41+0q56+GdK9MgR22yoid8=" providerId="None" clId="Web-{2DA96884-DE52-4B6B-A6D0-E334831930BA}" dt="2024-09-13T16:39:49.205" v="560" actId="20577"/>
          <ac:spMkLst>
            <pc:docMk/>
            <pc:sldMk cId="3560179832" sldId="2142534326"/>
            <ac:spMk id="5" creationId="{1AFC663A-B37D-F6A1-81A6-79FFB7055AB8}"/>
          </ac:spMkLst>
        </pc:spChg>
        <pc:picChg chg="add mod">
          <ac:chgData name="Jonathan Zak" userId="eebkGEH6K/pza5DaF+6Bm41+0q56+GdK9MgR22yoid8=" providerId="None" clId="Web-{2DA96884-DE52-4B6B-A6D0-E334831930BA}" dt="2024-09-13T16:40:08.986" v="566" actId="1076"/>
          <ac:picMkLst>
            <pc:docMk/>
            <pc:sldMk cId="3560179832" sldId="2142534326"/>
            <ac:picMk id="4" creationId="{83673DB3-138D-C852-26E0-0AD7C0191664}"/>
          </ac:picMkLst>
        </pc:picChg>
        <pc:picChg chg="del">
          <ac:chgData name="Jonathan Zak" userId="eebkGEH6K/pza5DaF+6Bm41+0q56+GdK9MgR22yoid8=" providerId="None" clId="Web-{2DA96884-DE52-4B6B-A6D0-E334831930BA}" dt="2024-09-13T16:39:49.939" v="561"/>
          <ac:picMkLst>
            <pc:docMk/>
            <pc:sldMk cId="3560179832" sldId="2142534326"/>
            <ac:picMk id="6" creationId="{59E1F359-1CE7-6B6A-4A92-A40DF6A3C14D}"/>
          </ac:picMkLst>
        </pc:picChg>
      </pc:sldChg>
      <pc:sldChg chg="addSp delSp modSp add replId">
        <pc:chgData name="Jonathan Zak" userId="eebkGEH6K/pza5DaF+6Bm41+0q56+GdK9MgR22yoid8=" providerId="None" clId="Web-{2DA96884-DE52-4B6B-A6D0-E334831930BA}" dt="2024-09-13T16:44:16.286" v="600" actId="1076"/>
        <pc:sldMkLst>
          <pc:docMk/>
          <pc:sldMk cId="2919159038" sldId="2142534327"/>
        </pc:sldMkLst>
        <pc:spChg chg="mod">
          <ac:chgData name="Jonathan Zak" userId="eebkGEH6K/pza5DaF+6Bm41+0q56+GdK9MgR22yoid8=" providerId="None" clId="Web-{2DA96884-DE52-4B6B-A6D0-E334831930BA}" dt="2024-09-13T16:42:31.472" v="571" actId="20577"/>
          <ac:spMkLst>
            <pc:docMk/>
            <pc:sldMk cId="2919159038" sldId="2142534327"/>
            <ac:spMk id="2" creationId="{345A53D4-4C68-C8B6-690F-8E8C1255CFC7}"/>
          </ac:spMkLst>
        </pc:spChg>
        <pc:spChg chg="mod">
          <ac:chgData name="Jonathan Zak" userId="eebkGEH6K/pza5DaF+6Bm41+0q56+GdK9MgR22yoid8=" providerId="None" clId="Web-{2DA96884-DE52-4B6B-A6D0-E334831930BA}" dt="2024-09-13T16:43:17.879" v="592" actId="20577"/>
          <ac:spMkLst>
            <pc:docMk/>
            <pc:sldMk cId="2919159038" sldId="2142534327"/>
            <ac:spMk id="5" creationId="{1AFC663A-B37D-F6A1-81A6-79FFB7055AB8}"/>
          </ac:spMkLst>
        </pc:spChg>
        <pc:picChg chg="del">
          <ac:chgData name="Jonathan Zak" userId="eebkGEH6K/pza5DaF+6Bm41+0q56+GdK9MgR22yoid8=" providerId="None" clId="Web-{2DA96884-DE52-4B6B-A6D0-E334831930BA}" dt="2024-09-13T16:43:50.114" v="593"/>
          <ac:picMkLst>
            <pc:docMk/>
            <pc:sldMk cId="2919159038" sldId="2142534327"/>
            <ac:picMk id="4" creationId="{83673DB3-138D-C852-26E0-0AD7C0191664}"/>
          </ac:picMkLst>
        </pc:picChg>
        <pc:picChg chg="add mod">
          <ac:chgData name="Jonathan Zak" userId="eebkGEH6K/pza5DaF+6Bm41+0q56+GdK9MgR22yoid8=" providerId="None" clId="Web-{2DA96884-DE52-4B6B-A6D0-E334831930BA}" dt="2024-09-13T16:44:16.286" v="600" actId="1076"/>
          <ac:picMkLst>
            <pc:docMk/>
            <pc:sldMk cId="2919159038" sldId="2142534327"/>
            <ac:picMk id="6" creationId="{0E6677A0-3249-3F9B-E437-2185E8A5CB8C}"/>
          </ac:picMkLst>
        </pc:picChg>
      </pc:sldChg>
      <pc:sldChg chg="addSp delSp modSp add replId">
        <pc:chgData name="Jonathan Zak" userId="eebkGEH6K/pza5DaF+6Bm41+0q56+GdK9MgR22yoid8=" providerId="None" clId="Web-{2DA96884-DE52-4B6B-A6D0-E334831930BA}" dt="2024-09-13T16:46:29.100" v="624" actId="1076"/>
        <pc:sldMkLst>
          <pc:docMk/>
          <pc:sldMk cId="1019790209" sldId="2142534328"/>
        </pc:sldMkLst>
        <pc:spChg chg="mod">
          <ac:chgData name="Jonathan Zak" userId="eebkGEH6K/pza5DaF+6Bm41+0q56+GdK9MgR22yoid8=" providerId="None" clId="Web-{2DA96884-DE52-4B6B-A6D0-E334831930BA}" dt="2024-09-13T16:45:36.772" v="607" actId="20577"/>
          <ac:spMkLst>
            <pc:docMk/>
            <pc:sldMk cId="1019790209" sldId="2142534328"/>
            <ac:spMk id="2" creationId="{345A53D4-4C68-C8B6-690F-8E8C1255CFC7}"/>
          </ac:spMkLst>
        </pc:spChg>
        <pc:spChg chg="mod">
          <ac:chgData name="Jonathan Zak" userId="eebkGEH6K/pza5DaF+6Bm41+0q56+GdK9MgR22yoid8=" providerId="None" clId="Web-{2DA96884-DE52-4B6B-A6D0-E334831930BA}" dt="2024-09-13T16:46:18.413" v="620" actId="20577"/>
          <ac:spMkLst>
            <pc:docMk/>
            <pc:sldMk cId="1019790209" sldId="2142534328"/>
            <ac:spMk id="5" creationId="{1AFC663A-B37D-F6A1-81A6-79FFB7055AB8}"/>
          </ac:spMkLst>
        </pc:spChg>
        <pc:picChg chg="add mod">
          <ac:chgData name="Jonathan Zak" userId="eebkGEH6K/pza5DaF+6Bm41+0q56+GdK9MgR22yoid8=" providerId="None" clId="Web-{2DA96884-DE52-4B6B-A6D0-E334831930BA}" dt="2024-09-13T16:46:29.100" v="624" actId="1076"/>
          <ac:picMkLst>
            <pc:docMk/>
            <pc:sldMk cId="1019790209" sldId="2142534328"/>
            <ac:picMk id="4" creationId="{363427E4-8A73-465B-8FD2-C5DDBC6166D0}"/>
          </ac:picMkLst>
        </pc:picChg>
        <pc:picChg chg="del">
          <ac:chgData name="Jonathan Zak" userId="eebkGEH6K/pza5DaF+6Bm41+0q56+GdK9MgR22yoid8=" providerId="None" clId="Web-{2DA96884-DE52-4B6B-A6D0-E334831930BA}" dt="2024-09-13T16:46:19.194" v="621"/>
          <ac:picMkLst>
            <pc:docMk/>
            <pc:sldMk cId="1019790209" sldId="2142534328"/>
            <ac:picMk id="6" creationId="{0E6677A0-3249-3F9B-E437-2185E8A5CB8C}"/>
          </ac:picMkLst>
        </pc:picChg>
      </pc:sldChg>
      <pc:sldChg chg="addSp delSp modSp add replId">
        <pc:chgData name="Jonathan Zak" userId="eebkGEH6K/pza5DaF+6Bm41+0q56+GdK9MgR22yoid8=" providerId="None" clId="Web-{2DA96884-DE52-4B6B-A6D0-E334831930BA}" dt="2024-09-13T17:02:58.051" v="778" actId="1076"/>
        <pc:sldMkLst>
          <pc:docMk/>
          <pc:sldMk cId="3103817086" sldId="2142534329"/>
        </pc:sldMkLst>
        <pc:spChg chg="mod">
          <ac:chgData name="Jonathan Zak" userId="eebkGEH6K/pza5DaF+6Bm41+0q56+GdK9MgR22yoid8=" providerId="None" clId="Web-{2DA96884-DE52-4B6B-A6D0-E334831930BA}" dt="2024-09-13T17:02:37.254" v="771" actId="20577"/>
          <ac:spMkLst>
            <pc:docMk/>
            <pc:sldMk cId="3103817086" sldId="2142534329"/>
            <ac:spMk id="2" creationId="{345A53D4-4C68-C8B6-690F-8E8C1255CFC7}"/>
          </ac:spMkLst>
        </pc:spChg>
        <pc:spChg chg="mod">
          <ac:chgData name="Jonathan Zak" userId="eebkGEH6K/pza5DaF+6Bm41+0q56+GdK9MgR22yoid8=" providerId="None" clId="Web-{2DA96884-DE52-4B6B-A6D0-E334831930BA}" dt="2024-09-13T17:02:33.129" v="766" actId="20577"/>
          <ac:spMkLst>
            <pc:docMk/>
            <pc:sldMk cId="3103817086" sldId="2142534329"/>
            <ac:spMk id="5" creationId="{1AFC663A-B37D-F6A1-81A6-79FFB7055AB8}"/>
          </ac:spMkLst>
        </pc:spChg>
        <pc:picChg chg="del">
          <ac:chgData name="Jonathan Zak" userId="eebkGEH6K/pza5DaF+6Bm41+0q56+GdK9MgR22yoid8=" providerId="None" clId="Web-{2DA96884-DE52-4B6B-A6D0-E334831930BA}" dt="2024-09-13T17:00:24.580" v="706"/>
          <ac:picMkLst>
            <pc:docMk/>
            <pc:sldMk cId="3103817086" sldId="2142534329"/>
            <ac:picMk id="4" creationId="{363427E4-8A73-465B-8FD2-C5DDBC6166D0}"/>
          </ac:picMkLst>
        </pc:picChg>
        <pc:picChg chg="add del mod">
          <ac:chgData name="Jonathan Zak" userId="eebkGEH6K/pza5DaF+6Bm41+0q56+GdK9MgR22yoid8=" providerId="None" clId="Web-{2DA96884-DE52-4B6B-A6D0-E334831930BA}" dt="2024-09-13T17:02:38.363" v="772"/>
          <ac:picMkLst>
            <pc:docMk/>
            <pc:sldMk cId="3103817086" sldId="2142534329"/>
            <ac:picMk id="6" creationId="{1813B7CD-16EC-504B-C8A8-8F252E06658A}"/>
          </ac:picMkLst>
        </pc:picChg>
        <pc:picChg chg="add mod">
          <ac:chgData name="Jonathan Zak" userId="eebkGEH6K/pza5DaF+6Bm41+0q56+GdK9MgR22yoid8=" providerId="None" clId="Web-{2DA96884-DE52-4B6B-A6D0-E334831930BA}" dt="2024-09-13T17:02:58.051" v="778" actId="1076"/>
          <ac:picMkLst>
            <pc:docMk/>
            <pc:sldMk cId="3103817086" sldId="2142534329"/>
            <ac:picMk id="7" creationId="{2D2DAA1F-576B-2213-30E2-FC38A41D356F}"/>
          </ac:picMkLst>
        </pc:picChg>
      </pc:sldChg>
      <pc:sldChg chg="add del replId">
        <pc:chgData name="Jonathan Zak" userId="eebkGEH6K/pza5DaF+6Bm41+0q56+GdK9MgR22yoid8=" providerId="None" clId="Web-{2DA96884-DE52-4B6B-A6D0-E334831930BA}" dt="2024-09-13T17:06:42.132" v="780"/>
        <pc:sldMkLst>
          <pc:docMk/>
          <pc:sldMk cId="1375914053" sldId="2142534330"/>
        </pc:sldMkLst>
      </pc:sldChg>
      <pc:sldChg chg="addSp delSp modSp add replId">
        <pc:chgData name="Jonathan Zak" userId="eebkGEH6K/pza5DaF+6Bm41+0q56+GdK9MgR22yoid8=" providerId="None" clId="Web-{2DA96884-DE52-4B6B-A6D0-E334831930BA}" dt="2024-09-13T17:09:22.134" v="892" actId="1076"/>
        <pc:sldMkLst>
          <pc:docMk/>
          <pc:sldMk cId="2435003312" sldId="2142534330"/>
        </pc:sldMkLst>
        <pc:spChg chg="mod">
          <ac:chgData name="Jonathan Zak" userId="eebkGEH6K/pza5DaF+6Bm41+0q56+GdK9MgR22yoid8=" providerId="None" clId="Web-{2DA96884-DE52-4B6B-A6D0-E334831930BA}" dt="2024-09-13T17:07:04.367" v="795" actId="20577"/>
          <ac:spMkLst>
            <pc:docMk/>
            <pc:sldMk cId="2435003312" sldId="2142534330"/>
            <ac:spMk id="2" creationId="{345A53D4-4C68-C8B6-690F-8E8C1255CFC7}"/>
          </ac:spMkLst>
        </pc:spChg>
        <pc:spChg chg="mod">
          <ac:chgData name="Jonathan Zak" userId="eebkGEH6K/pza5DaF+6Bm41+0q56+GdK9MgR22yoid8=" providerId="None" clId="Web-{2DA96884-DE52-4B6B-A6D0-E334831930BA}" dt="2024-09-13T17:08:07.352" v="886" actId="20577"/>
          <ac:spMkLst>
            <pc:docMk/>
            <pc:sldMk cId="2435003312" sldId="2142534330"/>
            <ac:spMk id="5" creationId="{1AFC663A-B37D-F6A1-81A6-79FFB7055AB8}"/>
          </ac:spMkLst>
        </pc:spChg>
        <pc:picChg chg="add mod">
          <ac:chgData name="Jonathan Zak" userId="eebkGEH6K/pza5DaF+6Bm41+0q56+GdK9MgR22yoid8=" providerId="None" clId="Web-{2DA96884-DE52-4B6B-A6D0-E334831930BA}" dt="2024-09-13T17:09:22.134" v="892" actId="1076"/>
          <ac:picMkLst>
            <pc:docMk/>
            <pc:sldMk cId="2435003312" sldId="2142534330"/>
            <ac:picMk id="4" creationId="{32490A91-BE6C-7D2D-0091-B1EA7E3A1FC5}"/>
          </ac:picMkLst>
        </pc:picChg>
        <pc:picChg chg="del">
          <ac:chgData name="Jonathan Zak" userId="eebkGEH6K/pza5DaF+6Bm41+0q56+GdK9MgR22yoid8=" providerId="None" clId="Web-{2DA96884-DE52-4B6B-A6D0-E334831930BA}" dt="2024-09-13T17:09:06.759" v="887"/>
          <ac:picMkLst>
            <pc:docMk/>
            <pc:sldMk cId="2435003312" sldId="2142534330"/>
            <ac:picMk id="7" creationId="{2D2DAA1F-576B-2213-30E2-FC38A41D356F}"/>
          </ac:picMkLst>
        </pc:picChg>
      </pc:sldChg>
    </pc:docChg>
  </pc:docChgLst>
  <pc:docChgLst>
    <pc:chgData name="Jonathan Zak" userId="eebkGEH6K/pza5DaF+6Bm41+0q56+GdK9MgR22yoid8=" providerId="None" clId="Web-{D6664B38-E504-420B-961C-C3A2B6BDA4A0}"/>
    <pc:docChg chg="addSld modSld sldOrd">
      <pc:chgData name="Jonathan Zak" userId="eebkGEH6K/pza5DaF+6Bm41+0q56+GdK9MgR22yoid8=" providerId="None" clId="Web-{D6664B38-E504-420B-961C-C3A2B6BDA4A0}" dt="2024-10-16T20:29:47.255" v="132" actId="20577"/>
      <pc:docMkLst>
        <pc:docMk/>
      </pc:docMkLst>
      <pc:sldChg chg="modSp ord">
        <pc:chgData name="Jonathan Zak" userId="eebkGEH6K/pza5DaF+6Bm41+0q56+GdK9MgR22yoid8=" providerId="None" clId="Web-{D6664B38-E504-420B-961C-C3A2B6BDA4A0}" dt="2024-10-16T20:15:20.789" v="110" actId="20577"/>
        <pc:sldMkLst>
          <pc:docMk/>
          <pc:sldMk cId="3848696733" sldId="2142534303"/>
        </pc:sldMkLst>
        <pc:spChg chg="mod">
          <ac:chgData name="Jonathan Zak" userId="eebkGEH6K/pza5DaF+6Bm41+0q56+GdK9MgR22yoid8=" providerId="None" clId="Web-{D6664B38-E504-420B-961C-C3A2B6BDA4A0}" dt="2024-10-16T20:15:20.789" v="110" actId="20577"/>
          <ac:spMkLst>
            <pc:docMk/>
            <pc:sldMk cId="3848696733" sldId="2142534303"/>
            <ac:spMk id="4" creationId="{1E05659E-848B-D018-5203-FFD91669CF66}"/>
          </ac:spMkLst>
        </pc:spChg>
      </pc:sldChg>
      <pc:sldChg chg="ord">
        <pc:chgData name="Jonathan Zak" userId="eebkGEH6K/pza5DaF+6Bm41+0q56+GdK9MgR22yoid8=" providerId="None" clId="Web-{D6664B38-E504-420B-961C-C3A2B6BDA4A0}" dt="2024-10-16T20:14:11.694" v="104"/>
        <pc:sldMkLst>
          <pc:docMk/>
          <pc:sldMk cId="819514503" sldId="2142534305"/>
        </pc:sldMkLst>
      </pc:sldChg>
      <pc:sldChg chg="addSp delSp modSp">
        <pc:chgData name="Jonathan Zak" userId="eebkGEH6K/pza5DaF+6Bm41+0q56+GdK9MgR22yoid8=" providerId="None" clId="Web-{D6664B38-E504-420B-961C-C3A2B6BDA4A0}" dt="2024-10-16T20:16:26.649" v="116" actId="1076"/>
        <pc:sldMkLst>
          <pc:docMk/>
          <pc:sldMk cId="2547028396" sldId="2142534332"/>
        </pc:sldMkLst>
        <pc:picChg chg="add mod">
          <ac:chgData name="Jonathan Zak" userId="eebkGEH6K/pza5DaF+6Bm41+0q56+GdK9MgR22yoid8=" providerId="None" clId="Web-{D6664B38-E504-420B-961C-C3A2B6BDA4A0}" dt="2024-10-16T20:16:26.649" v="116" actId="1076"/>
          <ac:picMkLst>
            <pc:docMk/>
            <pc:sldMk cId="2547028396" sldId="2142534332"/>
            <ac:picMk id="4" creationId="{CC34FD02-63C0-128D-5155-267908427865}"/>
          </ac:picMkLst>
        </pc:picChg>
        <pc:picChg chg="del">
          <ac:chgData name="Jonathan Zak" userId="eebkGEH6K/pza5DaF+6Bm41+0q56+GdK9MgR22yoid8=" providerId="None" clId="Web-{D6664B38-E504-420B-961C-C3A2B6BDA4A0}" dt="2024-10-16T20:16:15.258" v="111"/>
          <ac:picMkLst>
            <pc:docMk/>
            <pc:sldMk cId="2547028396" sldId="2142534332"/>
            <ac:picMk id="6" creationId="{2194B20D-45EE-A83F-A866-F97D0930138F}"/>
          </ac:picMkLst>
        </pc:picChg>
      </pc:sldChg>
      <pc:sldChg chg="addSp delSp modSp add replId">
        <pc:chgData name="Jonathan Zak" userId="eebkGEH6K/pza5DaF+6Bm41+0q56+GdK9MgR22yoid8=" providerId="None" clId="Web-{D6664B38-E504-420B-961C-C3A2B6BDA4A0}" dt="2024-10-16T19:04:22.892" v="7" actId="20577"/>
        <pc:sldMkLst>
          <pc:docMk/>
          <pc:sldMk cId="4159040614" sldId="2142534342"/>
        </pc:sldMkLst>
        <pc:spChg chg="mod">
          <ac:chgData name="Jonathan Zak" userId="eebkGEH6K/pza5DaF+6Bm41+0q56+GdK9MgR22yoid8=" providerId="None" clId="Web-{D6664B38-E504-420B-961C-C3A2B6BDA4A0}" dt="2024-10-16T19:02:18.673" v="2" actId="20577"/>
          <ac:spMkLst>
            <pc:docMk/>
            <pc:sldMk cId="4159040614" sldId="2142534342"/>
            <ac:spMk id="3" creationId="{1AF08F02-F1CB-66B5-F256-C830FAAF4A39}"/>
          </ac:spMkLst>
        </pc:spChg>
        <pc:spChg chg="add mod">
          <ac:chgData name="Jonathan Zak" userId="eebkGEH6K/pza5DaF+6Bm41+0q56+GdK9MgR22yoid8=" providerId="None" clId="Web-{D6664B38-E504-420B-961C-C3A2B6BDA4A0}" dt="2024-10-16T19:04:22.892" v="7" actId="20577"/>
          <ac:spMkLst>
            <pc:docMk/>
            <pc:sldMk cId="4159040614" sldId="2142534342"/>
            <ac:spMk id="6" creationId="{0B8C479E-513E-C93E-37CF-BF4EA4A7A366}"/>
          </ac:spMkLst>
        </pc:spChg>
        <pc:picChg chg="del">
          <ac:chgData name="Jonathan Zak" userId="eebkGEH6K/pza5DaF+6Bm41+0q56+GdK9MgR22yoid8=" providerId="None" clId="Web-{D6664B38-E504-420B-961C-C3A2B6BDA4A0}" dt="2024-10-16T19:02:40.236" v="3"/>
          <ac:picMkLst>
            <pc:docMk/>
            <pc:sldMk cId="4159040614" sldId="2142534342"/>
            <ac:picMk id="4" creationId="{37A4CE7F-6C88-6934-A62E-696C65D54940}"/>
          </ac:picMkLst>
        </pc:picChg>
      </pc:sldChg>
      <pc:sldChg chg="addSp modSp add replId">
        <pc:chgData name="Jonathan Zak" userId="eebkGEH6K/pza5DaF+6Bm41+0q56+GdK9MgR22yoid8=" providerId="None" clId="Web-{D6664B38-E504-420B-961C-C3A2B6BDA4A0}" dt="2024-10-16T19:16:08.486" v="19" actId="20577"/>
        <pc:sldMkLst>
          <pc:docMk/>
          <pc:sldMk cId="2175665474" sldId="2142534343"/>
        </pc:sldMkLst>
        <pc:spChg chg="mod">
          <ac:chgData name="Jonathan Zak" userId="eebkGEH6K/pza5DaF+6Bm41+0q56+GdK9MgR22yoid8=" providerId="None" clId="Web-{D6664B38-E504-420B-961C-C3A2B6BDA4A0}" dt="2024-10-16T19:14:57.049" v="9" actId="20577"/>
          <ac:spMkLst>
            <pc:docMk/>
            <pc:sldMk cId="2175665474" sldId="2142534343"/>
            <ac:spMk id="3" creationId="{1AF08F02-F1CB-66B5-F256-C830FAAF4A39}"/>
          </ac:spMkLst>
        </pc:spChg>
        <pc:spChg chg="mod">
          <ac:chgData name="Jonathan Zak" userId="eebkGEH6K/pza5DaF+6Bm41+0q56+GdK9MgR22yoid8=" providerId="None" clId="Web-{D6664B38-E504-420B-961C-C3A2B6BDA4A0}" dt="2024-10-16T19:16:08.486" v="19" actId="20577"/>
          <ac:spMkLst>
            <pc:docMk/>
            <pc:sldMk cId="2175665474" sldId="2142534343"/>
            <ac:spMk id="6" creationId="{0B8C479E-513E-C93E-37CF-BF4EA4A7A366}"/>
          </ac:spMkLst>
        </pc:spChg>
        <pc:picChg chg="add mod">
          <ac:chgData name="Jonathan Zak" userId="eebkGEH6K/pza5DaF+6Bm41+0q56+GdK9MgR22yoid8=" providerId="None" clId="Web-{D6664B38-E504-420B-961C-C3A2B6BDA4A0}" dt="2024-10-16T19:15:25.408" v="13" actId="1076"/>
          <ac:picMkLst>
            <pc:docMk/>
            <pc:sldMk cId="2175665474" sldId="2142534343"/>
            <ac:picMk id="4" creationId="{DA3300A1-1649-E0ED-6B5C-36B9180D9496}"/>
          </ac:picMkLst>
        </pc:picChg>
      </pc:sldChg>
      <pc:sldChg chg="delSp modSp add replId">
        <pc:chgData name="Jonathan Zak" userId="eebkGEH6K/pza5DaF+6Bm41+0q56+GdK9MgR22yoid8=" providerId="None" clId="Web-{D6664B38-E504-420B-961C-C3A2B6BDA4A0}" dt="2024-10-16T20:28:13.441" v="123" actId="20577"/>
        <pc:sldMkLst>
          <pc:docMk/>
          <pc:sldMk cId="2216509830" sldId="2142534344"/>
        </pc:sldMkLst>
        <pc:spChg chg="mod">
          <ac:chgData name="Jonathan Zak" userId="eebkGEH6K/pza5DaF+6Bm41+0q56+GdK9MgR22yoid8=" providerId="None" clId="Web-{D6664B38-E504-420B-961C-C3A2B6BDA4A0}" dt="2024-10-16T19:15:46.174" v="15" actId="20577"/>
          <ac:spMkLst>
            <pc:docMk/>
            <pc:sldMk cId="2216509830" sldId="2142534344"/>
            <ac:spMk id="3" creationId="{1AF08F02-F1CB-66B5-F256-C830FAAF4A39}"/>
          </ac:spMkLst>
        </pc:spChg>
        <pc:spChg chg="mod">
          <ac:chgData name="Jonathan Zak" userId="eebkGEH6K/pza5DaF+6Bm41+0q56+GdK9MgR22yoid8=" providerId="None" clId="Web-{D6664B38-E504-420B-961C-C3A2B6BDA4A0}" dt="2024-10-16T20:28:13.441" v="123" actId="20577"/>
          <ac:spMkLst>
            <pc:docMk/>
            <pc:sldMk cId="2216509830" sldId="2142534344"/>
            <ac:spMk id="6" creationId="{0B8C479E-513E-C93E-37CF-BF4EA4A7A366}"/>
          </ac:spMkLst>
        </pc:spChg>
        <pc:picChg chg="del">
          <ac:chgData name="Jonathan Zak" userId="eebkGEH6K/pza5DaF+6Bm41+0q56+GdK9MgR22yoid8=" providerId="None" clId="Web-{D6664B38-E504-420B-961C-C3A2B6BDA4A0}" dt="2024-10-16T19:16:10.220" v="20"/>
          <ac:picMkLst>
            <pc:docMk/>
            <pc:sldMk cId="2216509830" sldId="2142534344"/>
            <ac:picMk id="4" creationId="{DA3300A1-1649-E0ED-6B5C-36B9180D9496}"/>
          </ac:picMkLst>
        </pc:picChg>
      </pc:sldChg>
      <pc:sldChg chg="modSp add replId">
        <pc:chgData name="Jonathan Zak" userId="eebkGEH6K/pza5DaF+6Bm41+0q56+GdK9MgR22yoid8=" providerId="None" clId="Web-{D6664B38-E504-420B-961C-C3A2B6BDA4A0}" dt="2024-10-16T19:18:13.470" v="52" actId="20577"/>
        <pc:sldMkLst>
          <pc:docMk/>
          <pc:sldMk cId="2122229252" sldId="2142534345"/>
        </pc:sldMkLst>
        <pc:spChg chg="mod">
          <ac:chgData name="Jonathan Zak" userId="eebkGEH6K/pza5DaF+6Bm41+0q56+GdK9MgR22yoid8=" providerId="None" clId="Web-{D6664B38-E504-420B-961C-C3A2B6BDA4A0}" dt="2024-10-16T19:16:41.689" v="26" actId="20577"/>
          <ac:spMkLst>
            <pc:docMk/>
            <pc:sldMk cId="2122229252" sldId="2142534345"/>
            <ac:spMk id="3" creationId="{1AF08F02-F1CB-66B5-F256-C830FAAF4A39}"/>
          </ac:spMkLst>
        </pc:spChg>
        <pc:spChg chg="mod">
          <ac:chgData name="Jonathan Zak" userId="eebkGEH6K/pza5DaF+6Bm41+0q56+GdK9MgR22yoid8=" providerId="None" clId="Web-{D6664B38-E504-420B-961C-C3A2B6BDA4A0}" dt="2024-10-16T19:18:13.470" v="52" actId="20577"/>
          <ac:spMkLst>
            <pc:docMk/>
            <pc:sldMk cId="2122229252" sldId="2142534345"/>
            <ac:spMk id="6" creationId="{0B8C479E-513E-C93E-37CF-BF4EA4A7A366}"/>
          </ac:spMkLst>
        </pc:spChg>
      </pc:sldChg>
      <pc:sldChg chg="addSp modSp add replId">
        <pc:chgData name="Jonathan Zak" userId="eebkGEH6K/pza5DaF+6Bm41+0q56+GdK9MgR22yoid8=" providerId="None" clId="Web-{D6664B38-E504-420B-961C-C3A2B6BDA4A0}" dt="2024-10-16T20:29:47.255" v="132" actId="20577"/>
        <pc:sldMkLst>
          <pc:docMk/>
          <pc:sldMk cId="1616583429" sldId="2142534346"/>
        </pc:sldMkLst>
        <pc:spChg chg="mod">
          <ac:chgData name="Jonathan Zak" userId="eebkGEH6K/pza5DaF+6Bm41+0q56+GdK9MgR22yoid8=" providerId="None" clId="Web-{D6664B38-E504-420B-961C-C3A2B6BDA4A0}" dt="2024-10-16T19:18:40.361" v="54" actId="20577"/>
          <ac:spMkLst>
            <pc:docMk/>
            <pc:sldMk cId="1616583429" sldId="2142534346"/>
            <ac:spMk id="3" creationId="{1AF08F02-F1CB-66B5-F256-C830FAAF4A39}"/>
          </ac:spMkLst>
        </pc:spChg>
        <pc:spChg chg="mod">
          <ac:chgData name="Jonathan Zak" userId="eebkGEH6K/pza5DaF+6Bm41+0q56+GdK9MgR22yoid8=" providerId="None" clId="Web-{D6664B38-E504-420B-961C-C3A2B6BDA4A0}" dt="2024-10-16T20:29:47.255" v="132" actId="20577"/>
          <ac:spMkLst>
            <pc:docMk/>
            <pc:sldMk cId="1616583429" sldId="2142534346"/>
            <ac:spMk id="6" creationId="{0B8C479E-513E-C93E-37CF-BF4EA4A7A366}"/>
          </ac:spMkLst>
        </pc:spChg>
        <pc:picChg chg="add mod">
          <ac:chgData name="Jonathan Zak" userId="eebkGEH6K/pza5DaF+6Bm41+0q56+GdK9MgR22yoid8=" providerId="None" clId="Web-{D6664B38-E504-420B-961C-C3A2B6BDA4A0}" dt="2024-10-16T19:19:37.611" v="61" actId="1076"/>
          <ac:picMkLst>
            <pc:docMk/>
            <pc:sldMk cId="1616583429" sldId="2142534346"/>
            <ac:picMk id="4" creationId="{FC0C0C2D-D909-C081-F3E8-6E0A25E134B7}"/>
          </ac:picMkLst>
        </pc:picChg>
      </pc:sldChg>
      <pc:sldChg chg="modSp add replId">
        <pc:chgData name="Jonathan Zak" userId="eebkGEH6K/pza5DaF+6Bm41+0q56+GdK9MgR22yoid8=" providerId="None" clId="Web-{D6664B38-E504-420B-961C-C3A2B6BDA4A0}" dt="2024-10-16T19:25:05.283" v="86" actId="20577"/>
        <pc:sldMkLst>
          <pc:docMk/>
          <pc:sldMk cId="121275942" sldId="2142534347"/>
        </pc:sldMkLst>
        <pc:spChg chg="mod">
          <ac:chgData name="Jonathan Zak" userId="eebkGEH6K/pza5DaF+6Bm41+0q56+GdK9MgR22yoid8=" providerId="None" clId="Web-{D6664B38-E504-420B-961C-C3A2B6BDA4A0}" dt="2024-10-16T19:22:51.955" v="63" actId="20577"/>
          <ac:spMkLst>
            <pc:docMk/>
            <pc:sldMk cId="121275942" sldId="2142534347"/>
            <ac:spMk id="3" creationId="{1AF08F02-F1CB-66B5-F256-C830FAAF4A39}"/>
          </ac:spMkLst>
        </pc:spChg>
        <pc:spChg chg="mod">
          <ac:chgData name="Jonathan Zak" userId="eebkGEH6K/pza5DaF+6Bm41+0q56+GdK9MgR22yoid8=" providerId="None" clId="Web-{D6664B38-E504-420B-961C-C3A2B6BDA4A0}" dt="2024-10-16T19:25:05.283" v="86" actId="20577"/>
          <ac:spMkLst>
            <pc:docMk/>
            <pc:sldMk cId="121275942" sldId="2142534347"/>
            <ac:spMk id="6" creationId="{0B8C479E-513E-C93E-37CF-BF4EA4A7A366}"/>
          </ac:spMkLst>
        </pc:spChg>
        <pc:picChg chg="mod">
          <ac:chgData name="Jonathan Zak" userId="eebkGEH6K/pza5DaF+6Bm41+0q56+GdK9MgR22yoid8=" providerId="None" clId="Web-{D6664B38-E504-420B-961C-C3A2B6BDA4A0}" dt="2024-10-16T19:24:26.252" v="81" actId="1076"/>
          <ac:picMkLst>
            <pc:docMk/>
            <pc:sldMk cId="121275942" sldId="2142534347"/>
            <ac:picMk id="4" creationId="{FC0C0C2D-D909-C081-F3E8-6E0A25E134B7}"/>
          </ac:picMkLst>
        </pc:picChg>
      </pc:sldChg>
      <pc:sldChg chg="modSp add replId">
        <pc:chgData name="Jonathan Zak" userId="eebkGEH6K/pza5DaF+6Bm41+0q56+GdK9MgR22yoid8=" providerId="None" clId="Web-{D6664B38-E504-420B-961C-C3A2B6BDA4A0}" dt="2024-10-16T19:27:29.017" v="103" actId="20577"/>
        <pc:sldMkLst>
          <pc:docMk/>
          <pc:sldMk cId="4292255584" sldId="2142534348"/>
        </pc:sldMkLst>
        <pc:spChg chg="mod">
          <ac:chgData name="Jonathan Zak" userId="eebkGEH6K/pza5DaF+6Bm41+0q56+GdK9MgR22yoid8=" providerId="None" clId="Web-{D6664B38-E504-420B-961C-C3A2B6BDA4A0}" dt="2024-10-16T19:25:33.674" v="89" actId="20577"/>
          <ac:spMkLst>
            <pc:docMk/>
            <pc:sldMk cId="4292255584" sldId="2142534348"/>
            <ac:spMk id="3" creationId="{1AF08F02-F1CB-66B5-F256-C830FAAF4A39}"/>
          </ac:spMkLst>
        </pc:spChg>
        <pc:spChg chg="mod">
          <ac:chgData name="Jonathan Zak" userId="eebkGEH6K/pza5DaF+6Bm41+0q56+GdK9MgR22yoid8=" providerId="None" clId="Web-{D6664B38-E504-420B-961C-C3A2B6BDA4A0}" dt="2024-10-16T19:27:29.017" v="103" actId="20577"/>
          <ac:spMkLst>
            <pc:docMk/>
            <pc:sldMk cId="4292255584" sldId="2142534348"/>
            <ac:spMk id="6" creationId="{0B8C479E-513E-C93E-37CF-BF4EA4A7A366}"/>
          </ac:spMkLst>
        </pc:spChg>
        <pc:picChg chg="mod">
          <ac:chgData name="Jonathan Zak" userId="eebkGEH6K/pza5DaF+6Bm41+0q56+GdK9MgR22yoid8=" providerId="None" clId="Web-{D6664B38-E504-420B-961C-C3A2B6BDA4A0}" dt="2024-10-16T19:26:12.892" v="102" actId="1076"/>
          <ac:picMkLst>
            <pc:docMk/>
            <pc:sldMk cId="4292255584" sldId="2142534348"/>
            <ac:picMk id="4" creationId="{FC0C0C2D-D909-C081-F3E8-6E0A25E134B7}"/>
          </ac:picMkLst>
        </pc:picChg>
      </pc:sldChg>
    </pc:docChg>
  </pc:docChgLst>
  <pc:docChgLst>
    <pc:chgData name="Jonathan Zak" userId="eebkGEH6K/pza5DaF+6Bm41+0q56+GdK9MgR22yoid8=" providerId="None" clId="Web-{5E171750-1F25-4251-A293-0B856F4A9E37}"/>
    <pc:docChg chg="addSld modSld sldOrd">
      <pc:chgData name="Jonathan Zak" userId="eebkGEH6K/pza5DaF+6Bm41+0q56+GdK9MgR22yoid8=" providerId="None" clId="Web-{5E171750-1F25-4251-A293-0B856F4A9E37}" dt="2024-10-29T16:59:31.955" v="3" actId="20577"/>
      <pc:docMkLst>
        <pc:docMk/>
      </pc:docMkLst>
      <pc:sldChg chg="modSp add">
        <pc:chgData name="Jonathan Zak" userId="eebkGEH6K/pza5DaF+6Bm41+0q56+GdK9MgR22yoid8=" providerId="None" clId="Web-{5E171750-1F25-4251-A293-0B856F4A9E37}" dt="2024-10-29T16:59:31.955" v="3" actId="20577"/>
        <pc:sldMkLst>
          <pc:docMk/>
          <pc:sldMk cId="2095223510" sldId="256"/>
        </pc:sldMkLst>
        <pc:spChg chg="mod">
          <ac:chgData name="Jonathan Zak" userId="eebkGEH6K/pza5DaF+6Bm41+0q56+GdK9MgR22yoid8=" providerId="None" clId="Web-{5E171750-1F25-4251-A293-0B856F4A9E37}" dt="2024-10-29T16:59:31.955" v="3" actId="20577"/>
          <ac:spMkLst>
            <pc:docMk/>
            <pc:sldMk cId="2095223510" sldId="256"/>
            <ac:spMk id="5" creationId="{DA5659BC-E7AB-E59D-3067-A698CDB66F67}"/>
          </ac:spMkLst>
        </pc:spChg>
      </pc:sldChg>
      <pc:sldChg chg="ord">
        <pc:chgData name="Jonathan Zak" userId="eebkGEH6K/pza5DaF+6Bm41+0q56+GdK9MgR22yoid8=" providerId="None" clId="Web-{5E171750-1F25-4251-A293-0B856F4A9E37}" dt="2024-10-29T16:59:03.252" v="1"/>
        <pc:sldMkLst>
          <pc:docMk/>
          <pc:sldMk cId="3011409268" sldId="2142534296"/>
        </pc:sldMkLst>
      </pc:sldChg>
      <pc:sldMasterChg chg="addSldLayout">
        <pc:chgData name="Jonathan Zak" userId="eebkGEH6K/pza5DaF+6Bm41+0q56+GdK9MgR22yoid8=" providerId="None" clId="Web-{5E171750-1F25-4251-A293-0B856F4A9E37}" dt="2024-10-29T16:58:57.205" v="0"/>
        <pc:sldMasterMkLst>
          <pc:docMk/>
          <pc:sldMasterMk cId="3413688524" sldId="2147486616"/>
        </pc:sldMasterMkLst>
        <pc:sldLayoutChg chg="add">
          <pc:chgData name="Jonathan Zak" userId="eebkGEH6K/pza5DaF+6Bm41+0q56+GdK9MgR22yoid8=" providerId="None" clId="Web-{5E171750-1F25-4251-A293-0B856F4A9E37}" dt="2024-10-29T16:58:57.205" v="0"/>
          <pc:sldLayoutMkLst>
            <pc:docMk/>
            <pc:sldMasterMk cId="3413688524" sldId="2147486616"/>
            <pc:sldLayoutMk cId="3038448350" sldId="2147486694"/>
          </pc:sldLayoutMkLst>
        </pc:sldLayoutChg>
      </pc:sldMasterChg>
    </pc:docChg>
  </pc:docChgLst>
  <pc:docChgLst>
    <pc:chgData name="Jonathan Zak" userId="eebkGEH6K/pza5DaF+6Bm41+0q56+GdK9MgR22yoid8=" providerId="None" clId="Web-{13A9E084-9066-4AA3-9362-63F1C8DAD9A1}"/>
    <pc:docChg chg="modSld">
      <pc:chgData name="Jonathan Zak" userId="eebkGEH6K/pza5DaF+6Bm41+0q56+GdK9MgR22yoid8=" providerId="None" clId="Web-{13A9E084-9066-4AA3-9362-63F1C8DAD9A1}" dt="2024-11-01T13:52:50.192" v="5" actId="14100"/>
      <pc:docMkLst>
        <pc:docMk/>
      </pc:docMkLst>
      <pc:sldChg chg="addSp delSp modSp">
        <pc:chgData name="Jonathan Zak" userId="eebkGEH6K/pza5DaF+6Bm41+0q56+GdK9MgR22yoid8=" providerId="None" clId="Web-{13A9E084-9066-4AA3-9362-63F1C8DAD9A1}" dt="2024-11-01T13:52:50.192" v="5" actId="14100"/>
        <pc:sldMkLst>
          <pc:docMk/>
          <pc:sldMk cId="3256860680" sldId="2142534320"/>
        </pc:sldMkLst>
        <pc:spChg chg="mod">
          <ac:chgData name="Jonathan Zak" userId="eebkGEH6K/pza5DaF+6Bm41+0q56+GdK9MgR22yoid8=" providerId="None" clId="Web-{13A9E084-9066-4AA3-9362-63F1C8DAD9A1}" dt="2024-11-01T13:52:43.864" v="3" actId="14100"/>
          <ac:spMkLst>
            <pc:docMk/>
            <pc:sldMk cId="3256860680" sldId="2142534320"/>
            <ac:spMk id="4" creationId="{91C5C6A1-0564-9434-41F0-891FC047949B}"/>
          </ac:spMkLst>
        </pc:spChg>
        <pc:picChg chg="del">
          <ac:chgData name="Jonathan Zak" userId="eebkGEH6K/pza5DaF+6Bm41+0q56+GdK9MgR22yoid8=" providerId="None" clId="Web-{13A9E084-9066-4AA3-9362-63F1C8DAD9A1}" dt="2024-11-01T13:52:27.130" v="0"/>
          <ac:picMkLst>
            <pc:docMk/>
            <pc:sldMk cId="3256860680" sldId="2142534320"/>
            <ac:picMk id="5" creationId="{ABCCA71D-5C50-BF42-1614-BEE1D7AE57B0}"/>
          </ac:picMkLst>
        </pc:picChg>
        <pc:picChg chg="add mod">
          <ac:chgData name="Jonathan Zak" userId="eebkGEH6K/pza5DaF+6Bm41+0q56+GdK9MgR22yoid8=" providerId="None" clId="Web-{13A9E084-9066-4AA3-9362-63F1C8DAD9A1}" dt="2024-11-01T13:52:50.192" v="5" actId="14100"/>
          <ac:picMkLst>
            <pc:docMk/>
            <pc:sldMk cId="3256860680" sldId="2142534320"/>
            <ac:picMk id="6" creationId="{4555D14C-0492-373D-3989-9ACF5FDE777E}"/>
          </ac:picMkLst>
        </pc:picChg>
      </pc:sldChg>
    </pc:docChg>
  </pc:docChgLst>
  <pc:docChgLst>
    <pc:chgData name="Jonathan Zak" userId="eebkGEH6K/pza5DaF+6Bm41+0q56+GdK9MgR22yoid8=" providerId="None" clId="Web-{E0D00EB2-0E94-4A31-A2FE-F5EA1DAB6199}"/>
    <pc:docChg chg="addSld modSld">
      <pc:chgData name="Jonathan Zak" userId="eebkGEH6K/pza5DaF+6Bm41+0q56+GdK9MgR22yoid8=" providerId="None" clId="Web-{E0D00EB2-0E94-4A31-A2FE-F5EA1DAB6199}" dt="2024-10-15T18:33:50.993" v="235" actId="1076"/>
      <pc:docMkLst>
        <pc:docMk/>
      </pc:docMkLst>
      <pc:sldChg chg="modSp">
        <pc:chgData name="Jonathan Zak" userId="eebkGEH6K/pza5DaF+6Bm41+0q56+GdK9MgR22yoid8=" providerId="None" clId="Web-{E0D00EB2-0E94-4A31-A2FE-F5EA1DAB6199}" dt="2024-10-15T16:28:52.086" v="57" actId="20577"/>
        <pc:sldMkLst>
          <pc:docMk/>
          <pc:sldMk cId="3848696733" sldId="2142534303"/>
        </pc:sldMkLst>
        <pc:spChg chg="mod">
          <ac:chgData name="Jonathan Zak" userId="eebkGEH6K/pza5DaF+6Bm41+0q56+GdK9MgR22yoid8=" providerId="None" clId="Web-{E0D00EB2-0E94-4A31-A2FE-F5EA1DAB6199}" dt="2024-10-15T16:28:52.086" v="57" actId="20577"/>
          <ac:spMkLst>
            <pc:docMk/>
            <pc:sldMk cId="3848696733" sldId="2142534303"/>
            <ac:spMk id="4" creationId="{1E05659E-848B-D018-5203-FFD91669CF66}"/>
          </ac:spMkLst>
        </pc:spChg>
      </pc:sldChg>
      <pc:sldChg chg="addSp delSp modSp add replId">
        <pc:chgData name="Jonathan Zak" userId="eebkGEH6K/pza5DaF+6Bm41+0q56+GdK9MgR22yoid8=" providerId="None" clId="Web-{E0D00EB2-0E94-4A31-A2FE-F5EA1DAB6199}" dt="2024-10-15T16:30:20.288" v="84" actId="1076"/>
        <pc:sldMkLst>
          <pc:docMk/>
          <pc:sldMk cId="2547028396" sldId="2142534332"/>
        </pc:sldMkLst>
        <pc:spChg chg="mod">
          <ac:chgData name="Jonathan Zak" userId="eebkGEH6K/pza5DaF+6Bm41+0q56+GdK9MgR22yoid8=" providerId="None" clId="Web-{E0D00EB2-0E94-4A31-A2FE-F5EA1DAB6199}" dt="2024-10-15T16:29:18.711" v="76" actId="20577"/>
          <ac:spMkLst>
            <pc:docMk/>
            <pc:sldMk cId="2547028396" sldId="2142534332"/>
            <ac:spMk id="2" creationId="{345A53D4-4C68-C8B6-690F-8E8C1255CFC7}"/>
          </ac:spMkLst>
        </pc:spChg>
        <pc:spChg chg="del mod">
          <ac:chgData name="Jonathan Zak" userId="eebkGEH6K/pza5DaF+6Bm41+0q56+GdK9MgR22yoid8=" providerId="None" clId="Web-{E0D00EB2-0E94-4A31-A2FE-F5EA1DAB6199}" dt="2024-10-15T16:29:35.586" v="81"/>
          <ac:spMkLst>
            <pc:docMk/>
            <pc:sldMk cId="2547028396" sldId="2142534332"/>
            <ac:spMk id="4" creationId="{1E05659E-848B-D018-5203-FFD91669CF66}"/>
          </ac:spMkLst>
        </pc:spChg>
        <pc:picChg chg="del">
          <ac:chgData name="Jonathan Zak" userId="eebkGEH6K/pza5DaF+6Bm41+0q56+GdK9MgR22yoid8=" providerId="None" clId="Web-{E0D00EB2-0E94-4A31-A2FE-F5EA1DAB6199}" dt="2024-10-15T16:29:19.383" v="77"/>
          <ac:picMkLst>
            <pc:docMk/>
            <pc:sldMk cId="2547028396" sldId="2142534332"/>
            <ac:picMk id="5" creationId="{9F9BF225-22CC-83C2-34CC-0AE7F1621B40}"/>
          </ac:picMkLst>
        </pc:picChg>
        <pc:picChg chg="add mod">
          <ac:chgData name="Jonathan Zak" userId="eebkGEH6K/pza5DaF+6Bm41+0q56+GdK9MgR22yoid8=" providerId="None" clId="Web-{E0D00EB2-0E94-4A31-A2FE-F5EA1DAB6199}" dt="2024-10-15T16:30:20.288" v="84" actId="1076"/>
          <ac:picMkLst>
            <pc:docMk/>
            <pc:sldMk cId="2547028396" sldId="2142534332"/>
            <ac:picMk id="6" creationId="{2194B20D-45EE-A83F-A866-F97D0930138F}"/>
          </ac:picMkLst>
        </pc:picChg>
      </pc:sldChg>
      <pc:sldChg chg="addSp delSp modSp add replId">
        <pc:chgData name="Jonathan Zak" userId="eebkGEH6K/pza5DaF+6Bm41+0q56+GdK9MgR22yoid8=" providerId="None" clId="Web-{E0D00EB2-0E94-4A31-A2FE-F5EA1DAB6199}" dt="2024-10-15T16:56:00.335" v="93" actId="20577"/>
        <pc:sldMkLst>
          <pc:docMk/>
          <pc:sldMk cId="3062557061" sldId="2142534333"/>
        </pc:sldMkLst>
        <pc:spChg chg="mod">
          <ac:chgData name="Jonathan Zak" userId="eebkGEH6K/pza5DaF+6Bm41+0q56+GdK9MgR22yoid8=" providerId="None" clId="Web-{E0D00EB2-0E94-4A31-A2FE-F5EA1DAB6199}" dt="2024-10-15T16:56:00.335" v="93" actId="20577"/>
          <ac:spMkLst>
            <pc:docMk/>
            <pc:sldMk cId="3062557061" sldId="2142534333"/>
            <ac:spMk id="2" creationId="{345A53D4-4C68-C8B6-690F-8E8C1255CFC7}"/>
          </ac:spMkLst>
        </pc:spChg>
        <pc:picChg chg="add mod">
          <ac:chgData name="Jonathan Zak" userId="eebkGEH6K/pza5DaF+6Bm41+0q56+GdK9MgR22yoid8=" providerId="None" clId="Web-{E0D00EB2-0E94-4A31-A2FE-F5EA1DAB6199}" dt="2024-10-15T16:52:46.679" v="89" actId="1076"/>
          <ac:picMkLst>
            <pc:docMk/>
            <pc:sldMk cId="3062557061" sldId="2142534333"/>
            <ac:picMk id="4" creationId="{B84F53F9-3C4A-5E13-39D5-5FF2DB70CC1C}"/>
          </ac:picMkLst>
        </pc:picChg>
        <pc:picChg chg="del">
          <ac:chgData name="Jonathan Zak" userId="eebkGEH6K/pza5DaF+6Bm41+0q56+GdK9MgR22yoid8=" providerId="None" clId="Web-{E0D00EB2-0E94-4A31-A2FE-F5EA1DAB6199}" dt="2024-10-15T16:52:42.226" v="86"/>
          <ac:picMkLst>
            <pc:docMk/>
            <pc:sldMk cId="3062557061" sldId="2142534333"/>
            <ac:picMk id="6" creationId="{2194B20D-45EE-A83F-A866-F97D0930138F}"/>
          </ac:picMkLst>
        </pc:picChg>
      </pc:sldChg>
      <pc:sldChg chg="addSp delSp modSp add replId">
        <pc:chgData name="Jonathan Zak" userId="eebkGEH6K/pza5DaF+6Bm41+0q56+GdK9MgR22yoid8=" providerId="None" clId="Web-{E0D00EB2-0E94-4A31-A2FE-F5EA1DAB6199}" dt="2024-10-15T16:56:50.553" v="99"/>
        <pc:sldMkLst>
          <pc:docMk/>
          <pc:sldMk cId="2268957020" sldId="2142534334"/>
        </pc:sldMkLst>
        <pc:spChg chg="mod">
          <ac:chgData name="Jonathan Zak" userId="eebkGEH6K/pza5DaF+6Bm41+0q56+GdK9MgR22yoid8=" providerId="None" clId="Web-{E0D00EB2-0E94-4A31-A2FE-F5EA1DAB6199}" dt="2024-10-15T16:56:12.413" v="97" actId="20577"/>
          <ac:spMkLst>
            <pc:docMk/>
            <pc:sldMk cId="2268957020" sldId="2142534334"/>
            <ac:spMk id="2" creationId="{345A53D4-4C68-C8B6-690F-8E8C1255CFC7}"/>
          </ac:spMkLst>
        </pc:spChg>
        <pc:picChg chg="del">
          <ac:chgData name="Jonathan Zak" userId="eebkGEH6K/pza5DaF+6Bm41+0q56+GdK9MgR22yoid8=" providerId="None" clId="Web-{E0D00EB2-0E94-4A31-A2FE-F5EA1DAB6199}" dt="2024-10-15T16:56:15.397" v="98"/>
          <ac:picMkLst>
            <pc:docMk/>
            <pc:sldMk cId="2268957020" sldId="2142534334"/>
            <ac:picMk id="4" creationId="{B84F53F9-3C4A-5E13-39D5-5FF2DB70CC1C}"/>
          </ac:picMkLst>
        </pc:picChg>
        <pc:picChg chg="add mod">
          <ac:chgData name="Jonathan Zak" userId="eebkGEH6K/pza5DaF+6Bm41+0q56+GdK9MgR22yoid8=" providerId="None" clId="Web-{E0D00EB2-0E94-4A31-A2FE-F5EA1DAB6199}" dt="2024-10-15T16:56:50.553" v="99"/>
          <ac:picMkLst>
            <pc:docMk/>
            <pc:sldMk cId="2268957020" sldId="2142534334"/>
            <ac:picMk id="5" creationId="{CF473EF0-35F2-353E-ABAD-8D55AA093022}"/>
          </ac:picMkLst>
        </pc:picChg>
      </pc:sldChg>
      <pc:sldChg chg="addSp delSp modSp add replId">
        <pc:chgData name="Jonathan Zak" userId="eebkGEH6K/pza5DaF+6Bm41+0q56+GdK9MgR22yoid8=" providerId="None" clId="Web-{E0D00EB2-0E94-4A31-A2FE-F5EA1DAB6199}" dt="2024-10-15T16:58:55.616" v="113" actId="1076"/>
        <pc:sldMkLst>
          <pc:docMk/>
          <pc:sldMk cId="3541761292" sldId="2142534335"/>
        </pc:sldMkLst>
        <pc:spChg chg="mod">
          <ac:chgData name="Jonathan Zak" userId="eebkGEH6K/pza5DaF+6Bm41+0q56+GdK9MgR22yoid8=" providerId="None" clId="Web-{E0D00EB2-0E94-4A31-A2FE-F5EA1DAB6199}" dt="2024-10-15T16:58:12.288" v="108" actId="20577"/>
          <ac:spMkLst>
            <pc:docMk/>
            <pc:sldMk cId="3541761292" sldId="2142534335"/>
            <ac:spMk id="2" creationId="{345A53D4-4C68-C8B6-690F-8E8C1255CFC7}"/>
          </ac:spMkLst>
        </pc:spChg>
        <pc:picChg chg="add mod">
          <ac:chgData name="Jonathan Zak" userId="eebkGEH6K/pza5DaF+6Bm41+0q56+GdK9MgR22yoid8=" providerId="None" clId="Web-{E0D00EB2-0E94-4A31-A2FE-F5EA1DAB6199}" dt="2024-10-15T16:58:55.616" v="113" actId="1076"/>
          <ac:picMkLst>
            <pc:docMk/>
            <pc:sldMk cId="3541761292" sldId="2142534335"/>
            <ac:picMk id="4" creationId="{9F9BA201-A55C-BD27-B17B-3BB7337CEF0B}"/>
          </ac:picMkLst>
        </pc:picChg>
        <pc:picChg chg="del">
          <ac:chgData name="Jonathan Zak" userId="eebkGEH6K/pza5DaF+6Bm41+0q56+GdK9MgR22yoid8=" providerId="None" clId="Web-{E0D00EB2-0E94-4A31-A2FE-F5EA1DAB6199}" dt="2024-10-15T16:58:15.819" v="109"/>
          <ac:picMkLst>
            <pc:docMk/>
            <pc:sldMk cId="3541761292" sldId="2142534335"/>
            <ac:picMk id="5" creationId="{CF473EF0-35F2-353E-ABAD-8D55AA093022}"/>
          </ac:picMkLst>
        </pc:picChg>
      </pc:sldChg>
      <pc:sldChg chg="addSp delSp modSp new">
        <pc:chgData name="Jonathan Zak" userId="eebkGEH6K/pza5DaF+6Bm41+0q56+GdK9MgR22yoid8=" providerId="None" clId="Web-{E0D00EB2-0E94-4A31-A2FE-F5EA1DAB6199}" dt="2024-10-15T17:07:47.833" v="131" actId="1076"/>
        <pc:sldMkLst>
          <pc:docMk/>
          <pc:sldMk cId="2808865868" sldId="2142534336"/>
        </pc:sldMkLst>
        <pc:spChg chg="mod">
          <ac:chgData name="Jonathan Zak" userId="eebkGEH6K/pza5DaF+6Bm41+0q56+GdK9MgR22yoid8=" providerId="None" clId="Web-{E0D00EB2-0E94-4A31-A2FE-F5EA1DAB6199}" dt="2024-10-15T17:07:42.036" v="129" actId="20577"/>
          <ac:spMkLst>
            <pc:docMk/>
            <pc:sldMk cId="2808865868" sldId="2142534336"/>
            <ac:spMk id="3" creationId="{F0CBFC45-AB4C-E072-788D-D79E642BF5B7}"/>
          </ac:spMkLst>
        </pc:spChg>
        <pc:spChg chg="del">
          <ac:chgData name="Jonathan Zak" userId="eebkGEH6K/pza5DaF+6Bm41+0q56+GdK9MgR22yoid8=" providerId="None" clId="Web-{E0D00EB2-0E94-4A31-A2FE-F5EA1DAB6199}" dt="2024-10-15T17:07:42.598" v="130"/>
          <ac:spMkLst>
            <pc:docMk/>
            <pc:sldMk cId="2808865868" sldId="2142534336"/>
            <ac:spMk id="4" creationId="{A91B578F-57E1-EDD2-DBE8-640D6C09EE43}"/>
          </ac:spMkLst>
        </pc:spChg>
        <pc:picChg chg="add mod ord">
          <ac:chgData name="Jonathan Zak" userId="eebkGEH6K/pza5DaF+6Bm41+0q56+GdK9MgR22yoid8=" providerId="None" clId="Web-{E0D00EB2-0E94-4A31-A2FE-F5EA1DAB6199}" dt="2024-10-15T17:07:47.833" v="131" actId="1076"/>
          <ac:picMkLst>
            <pc:docMk/>
            <pc:sldMk cId="2808865868" sldId="2142534336"/>
            <ac:picMk id="5" creationId="{10EA6A20-2980-8E75-FBC2-6C37E3E17F0B}"/>
          </ac:picMkLst>
        </pc:picChg>
      </pc:sldChg>
      <pc:sldChg chg="modSp new">
        <pc:chgData name="Jonathan Zak" userId="eebkGEH6K/pza5DaF+6Bm41+0q56+GdK9MgR22yoid8=" providerId="None" clId="Web-{E0D00EB2-0E94-4A31-A2FE-F5EA1DAB6199}" dt="2024-10-15T18:14:21.501" v="139" actId="20577"/>
        <pc:sldMkLst>
          <pc:docMk/>
          <pc:sldMk cId="3511330241" sldId="2142534337"/>
        </pc:sldMkLst>
        <pc:spChg chg="mod">
          <ac:chgData name="Jonathan Zak" userId="eebkGEH6K/pza5DaF+6Bm41+0q56+GdK9MgR22yoid8=" providerId="None" clId="Web-{E0D00EB2-0E94-4A31-A2FE-F5EA1DAB6199}" dt="2024-10-15T18:13:37.626" v="135" actId="20577"/>
          <ac:spMkLst>
            <pc:docMk/>
            <pc:sldMk cId="3511330241" sldId="2142534337"/>
            <ac:spMk id="3" creationId="{1AF08F02-F1CB-66B5-F256-C830FAAF4A39}"/>
          </ac:spMkLst>
        </pc:spChg>
        <pc:spChg chg="mod">
          <ac:chgData name="Jonathan Zak" userId="eebkGEH6K/pza5DaF+6Bm41+0q56+GdK9MgR22yoid8=" providerId="None" clId="Web-{E0D00EB2-0E94-4A31-A2FE-F5EA1DAB6199}" dt="2024-10-15T18:14:21.501" v="139" actId="20577"/>
          <ac:spMkLst>
            <pc:docMk/>
            <pc:sldMk cId="3511330241" sldId="2142534337"/>
            <ac:spMk id="4" creationId="{C52D32B0-00AB-835F-35F7-AB5BA883B040}"/>
          </ac:spMkLst>
        </pc:spChg>
      </pc:sldChg>
      <pc:sldChg chg="addSp delSp modSp add replId">
        <pc:chgData name="Jonathan Zak" userId="eebkGEH6K/pza5DaF+6Bm41+0q56+GdK9MgR22yoid8=" providerId="None" clId="Web-{E0D00EB2-0E94-4A31-A2FE-F5EA1DAB6199}" dt="2024-10-15T18:14:53.751" v="143"/>
        <pc:sldMkLst>
          <pc:docMk/>
          <pc:sldMk cId="3052847165" sldId="2142534338"/>
        </pc:sldMkLst>
        <pc:spChg chg="mod">
          <ac:chgData name="Jonathan Zak" userId="eebkGEH6K/pza5DaF+6Bm41+0q56+GdK9MgR22yoid8=" providerId="None" clId="Web-{E0D00EB2-0E94-4A31-A2FE-F5EA1DAB6199}" dt="2024-10-15T18:14:30.704" v="141" actId="20577"/>
          <ac:spMkLst>
            <pc:docMk/>
            <pc:sldMk cId="3052847165" sldId="2142534338"/>
            <ac:spMk id="3" creationId="{1AF08F02-F1CB-66B5-F256-C830FAAF4A39}"/>
          </ac:spMkLst>
        </pc:spChg>
        <pc:spChg chg="del mod">
          <ac:chgData name="Jonathan Zak" userId="eebkGEH6K/pza5DaF+6Bm41+0q56+GdK9MgR22yoid8=" providerId="None" clId="Web-{E0D00EB2-0E94-4A31-A2FE-F5EA1DAB6199}" dt="2024-10-15T18:14:53.751" v="143"/>
          <ac:spMkLst>
            <pc:docMk/>
            <pc:sldMk cId="3052847165" sldId="2142534338"/>
            <ac:spMk id="4" creationId="{C52D32B0-00AB-835F-35F7-AB5BA883B040}"/>
          </ac:spMkLst>
        </pc:spChg>
        <pc:picChg chg="add mod ord">
          <ac:chgData name="Jonathan Zak" userId="eebkGEH6K/pza5DaF+6Bm41+0q56+GdK9MgR22yoid8=" providerId="None" clId="Web-{E0D00EB2-0E94-4A31-A2FE-F5EA1DAB6199}" dt="2024-10-15T18:14:53.751" v="143"/>
          <ac:picMkLst>
            <pc:docMk/>
            <pc:sldMk cId="3052847165" sldId="2142534338"/>
            <ac:picMk id="5" creationId="{8EE7009E-8D21-E592-3946-4A5B93290621}"/>
          </ac:picMkLst>
        </pc:picChg>
      </pc:sldChg>
      <pc:sldChg chg="addSp delSp modSp add replId">
        <pc:chgData name="Jonathan Zak" userId="eebkGEH6K/pza5DaF+6Bm41+0q56+GdK9MgR22yoid8=" providerId="None" clId="Web-{E0D00EB2-0E94-4A31-A2FE-F5EA1DAB6199}" dt="2024-10-15T18:27:21.871" v="167" actId="1076"/>
        <pc:sldMkLst>
          <pc:docMk/>
          <pc:sldMk cId="2142826494" sldId="2142534339"/>
        </pc:sldMkLst>
        <pc:spChg chg="mod">
          <ac:chgData name="Jonathan Zak" userId="eebkGEH6K/pza5DaF+6Bm41+0q56+GdK9MgR22yoid8=" providerId="None" clId="Web-{E0D00EB2-0E94-4A31-A2FE-F5EA1DAB6199}" dt="2024-10-15T18:27:10.761" v="161" actId="20577"/>
          <ac:spMkLst>
            <pc:docMk/>
            <pc:sldMk cId="2142826494" sldId="2142534339"/>
            <ac:spMk id="3" creationId="{1AF08F02-F1CB-66B5-F256-C830FAAF4A39}"/>
          </ac:spMkLst>
        </pc:spChg>
        <pc:spChg chg="add del mod">
          <ac:chgData name="Jonathan Zak" userId="eebkGEH6K/pza5DaF+6Bm41+0q56+GdK9MgR22yoid8=" providerId="None" clId="Web-{E0D00EB2-0E94-4A31-A2FE-F5EA1DAB6199}" dt="2024-10-15T18:27:12.715" v="163"/>
          <ac:spMkLst>
            <pc:docMk/>
            <pc:sldMk cId="2142826494" sldId="2142534339"/>
            <ac:spMk id="6" creationId="{BCDEB007-81B2-7AE3-7776-5D3C4E2B4195}"/>
          </ac:spMkLst>
        </pc:spChg>
        <pc:picChg chg="del">
          <ac:chgData name="Jonathan Zak" userId="eebkGEH6K/pza5DaF+6Bm41+0q56+GdK9MgR22yoid8=" providerId="None" clId="Web-{E0D00EB2-0E94-4A31-A2FE-F5EA1DAB6199}" dt="2024-10-15T18:27:11.511" v="162"/>
          <ac:picMkLst>
            <pc:docMk/>
            <pc:sldMk cId="2142826494" sldId="2142534339"/>
            <ac:picMk id="5" creationId="{8EE7009E-8D21-E592-3946-4A5B93290621}"/>
          </ac:picMkLst>
        </pc:picChg>
        <pc:picChg chg="add mod ord">
          <ac:chgData name="Jonathan Zak" userId="eebkGEH6K/pza5DaF+6Bm41+0q56+GdK9MgR22yoid8=" providerId="None" clId="Web-{E0D00EB2-0E94-4A31-A2FE-F5EA1DAB6199}" dt="2024-10-15T18:27:21.871" v="167" actId="1076"/>
          <ac:picMkLst>
            <pc:docMk/>
            <pc:sldMk cId="2142826494" sldId="2142534339"/>
            <ac:picMk id="7" creationId="{237D288C-EB54-CBB1-B706-96F73A4C05A6}"/>
          </ac:picMkLst>
        </pc:picChg>
      </pc:sldChg>
      <pc:sldChg chg="addSp delSp modSp add replId">
        <pc:chgData name="Jonathan Zak" userId="eebkGEH6K/pza5DaF+6Bm41+0q56+GdK9MgR22yoid8=" providerId="None" clId="Web-{E0D00EB2-0E94-4A31-A2FE-F5EA1DAB6199}" dt="2024-10-15T18:28:56.198" v="196" actId="20577"/>
        <pc:sldMkLst>
          <pc:docMk/>
          <pc:sldMk cId="3448910134" sldId="2142534340"/>
        </pc:sldMkLst>
        <pc:spChg chg="mod">
          <ac:chgData name="Jonathan Zak" userId="eebkGEH6K/pza5DaF+6Bm41+0q56+GdK9MgR22yoid8=" providerId="None" clId="Web-{E0D00EB2-0E94-4A31-A2FE-F5EA1DAB6199}" dt="2024-10-15T18:28:28.152" v="191" actId="20577"/>
          <ac:spMkLst>
            <pc:docMk/>
            <pc:sldMk cId="3448910134" sldId="2142534340"/>
            <ac:spMk id="3" creationId="{1AF08F02-F1CB-66B5-F256-C830FAAF4A39}"/>
          </ac:spMkLst>
        </pc:spChg>
        <pc:spChg chg="add mod">
          <ac:chgData name="Jonathan Zak" userId="eebkGEH6K/pza5DaF+6Bm41+0q56+GdK9MgR22yoid8=" providerId="None" clId="Web-{E0D00EB2-0E94-4A31-A2FE-F5EA1DAB6199}" dt="2024-10-15T18:28:56.198" v="196" actId="20577"/>
          <ac:spMkLst>
            <pc:docMk/>
            <pc:sldMk cId="3448910134" sldId="2142534340"/>
            <ac:spMk id="5" creationId="{A4C4572C-BD72-71DC-ABD4-957B43266015}"/>
          </ac:spMkLst>
        </pc:spChg>
        <pc:picChg chg="del">
          <ac:chgData name="Jonathan Zak" userId="eebkGEH6K/pza5DaF+6Bm41+0q56+GdK9MgR22yoid8=" providerId="None" clId="Web-{E0D00EB2-0E94-4A31-A2FE-F5EA1DAB6199}" dt="2024-10-15T18:28:29.058" v="192"/>
          <ac:picMkLst>
            <pc:docMk/>
            <pc:sldMk cId="3448910134" sldId="2142534340"/>
            <ac:picMk id="7" creationId="{237D288C-EB54-CBB1-B706-96F73A4C05A6}"/>
          </ac:picMkLst>
        </pc:picChg>
      </pc:sldChg>
      <pc:sldChg chg="addSp delSp modSp add replId">
        <pc:chgData name="Jonathan Zak" userId="eebkGEH6K/pza5DaF+6Bm41+0q56+GdK9MgR22yoid8=" providerId="None" clId="Web-{E0D00EB2-0E94-4A31-A2FE-F5EA1DAB6199}" dt="2024-10-15T18:33:50.993" v="235" actId="1076"/>
        <pc:sldMkLst>
          <pc:docMk/>
          <pc:sldMk cId="3560116424" sldId="2142534341"/>
        </pc:sldMkLst>
        <pc:spChg chg="mod">
          <ac:chgData name="Jonathan Zak" userId="eebkGEH6K/pza5DaF+6Bm41+0q56+GdK9MgR22yoid8=" providerId="None" clId="Web-{E0D00EB2-0E94-4A31-A2FE-F5EA1DAB6199}" dt="2024-10-15T18:33:17.868" v="231" actId="20577"/>
          <ac:spMkLst>
            <pc:docMk/>
            <pc:sldMk cId="3560116424" sldId="2142534341"/>
            <ac:spMk id="3" creationId="{1AF08F02-F1CB-66B5-F256-C830FAAF4A39}"/>
          </ac:spMkLst>
        </pc:spChg>
        <pc:spChg chg="del mod">
          <ac:chgData name="Jonathan Zak" userId="eebkGEH6K/pza5DaF+6Bm41+0q56+GdK9MgR22yoid8=" providerId="None" clId="Web-{E0D00EB2-0E94-4A31-A2FE-F5EA1DAB6199}" dt="2024-10-15T18:33:37.931" v="233"/>
          <ac:spMkLst>
            <pc:docMk/>
            <pc:sldMk cId="3560116424" sldId="2142534341"/>
            <ac:spMk id="5" creationId="{A4C4572C-BD72-71DC-ABD4-957B43266015}"/>
          </ac:spMkLst>
        </pc:spChg>
        <pc:picChg chg="add mod ord">
          <ac:chgData name="Jonathan Zak" userId="eebkGEH6K/pza5DaF+6Bm41+0q56+GdK9MgR22yoid8=" providerId="None" clId="Web-{E0D00EB2-0E94-4A31-A2FE-F5EA1DAB6199}" dt="2024-10-15T18:33:50.993" v="235" actId="1076"/>
          <ac:picMkLst>
            <pc:docMk/>
            <pc:sldMk cId="3560116424" sldId="2142534341"/>
            <ac:picMk id="4" creationId="{37A4CE7F-6C88-6934-A62E-696C65D54940}"/>
          </ac:picMkLst>
        </pc:picChg>
      </pc:sldChg>
    </pc:docChg>
  </pc:docChgLst>
  <pc:docChgLst>
    <pc:chgData name="Jonathan Zak" userId="eebkGEH6K/pza5DaF+6Bm41+0q56+GdK9MgR22yoid8=" providerId="None" clId="Web-{99C32A35-EE4E-4F3E-8010-DD44FB935351}"/>
    <pc:docChg chg="addSld delSld modSld">
      <pc:chgData name="Jonathan Zak" userId="eebkGEH6K/pza5DaF+6Bm41+0q56+GdK9MgR22yoid8=" providerId="None" clId="Web-{99C32A35-EE4E-4F3E-8010-DD44FB935351}" dt="2024-09-16T12:59:18.540" v="116" actId="20577"/>
      <pc:docMkLst>
        <pc:docMk/>
      </pc:docMkLst>
      <pc:sldChg chg="del">
        <pc:chgData name="Jonathan Zak" userId="eebkGEH6K/pza5DaF+6Bm41+0q56+GdK9MgR22yoid8=" providerId="None" clId="Web-{99C32A35-EE4E-4F3E-8010-DD44FB935351}" dt="2024-09-16T12:48:58.525" v="0"/>
        <pc:sldMkLst>
          <pc:docMk/>
          <pc:sldMk cId="2886502077" sldId="2142534292"/>
        </pc:sldMkLst>
      </pc:sldChg>
      <pc:sldChg chg="addSp delSp modSp">
        <pc:chgData name="Jonathan Zak" userId="eebkGEH6K/pza5DaF+6Bm41+0q56+GdK9MgR22yoid8=" providerId="None" clId="Web-{99C32A35-EE4E-4F3E-8010-DD44FB935351}" dt="2024-09-16T12:57:05.540" v="85" actId="14100"/>
        <pc:sldMkLst>
          <pc:docMk/>
          <pc:sldMk cId="3834663434" sldId="2142534306"/>
        </pc:sldMkLst>
        <pc:spChg chg="mod">
          <ac:chgData name="Jonathan Zak" userId="eebkGEH6K/pza5DaF+6Bm41+0q56+GdK9MgR22yoid8=" providerId="None" clId="Web-{99C32A35-EE4E-4F3E-8010-DD44FB935351}" dt="2024-09-16T12:51:47.541" v="78" actId="20577"/>
          <ac:spMkLst>
            <pc:docMk/>
            <pc:sldMk cId="3834663434" sldId="2142534306"/>
            <ac:spMk id="4" creationId="{050B4B40-A26C-A7C8-906E-67ED5356B27A}"/>
          </ac:spMkLst>
        </pc:spChg>
        <pc:picChg chg="del">
          <ac:chgData name="Jonathan Zak" userId="eebkGEH6K/pza5DaF+6Bm41+0q56+GdK9MgR22yoid8=" providerId="None" clId="Web-{99C32A35-EE4E-4F3E-8010-DD44FB935351}" dt="2024-09-16T12:54:19.822" v="79"/>
          <ac:picMkLst>
            <pc:docMk/>
            <pc:sldMk cId="3834663434" sldId="2142534306"/>
            <ac:picMk id="5" creationId="{802F36C0-1A06-8E51-B47A-7350E418B759}"/>
          </ac:picMkLst>
        </pc:picChg>
        <pc:picChg chg="add mod">
          <ac:chgData name="Jonathan Zak" userId="eebkGEH6K/pza5DaF+6Bm41+0q56+GdK9MgR22yoid8=" providerId="None" clId="Web-{99C32A35-EE4E-4F3E-8010-DD44FB935351}" dt="2024-09-16T12:54:24.744" v="81" actId="1076"/>
          <ac:picMkLst>
            <pc:docMk/>
            <pc:sldMk cId="3834663434" sldId="2142534306"/>
            <ac:picMk id="6" creationId="{D38FF2B3-A576-F6C0-11F6-BE396CFF9606}"/>
          </ac:picMkLst>
        </pc:picChg>
        <pc:picChg chg="add mod">
          <ac:chgData name="Jonathan Zak" userId="eebkGEH6K/pza5DaF+6Bm41+0q56+GdK9MgR22yoid8=" providerId="None" clId="Web-{99C32A35-EE4E-4F3E-8010-DD44FB935351}" dt="2024-09-16T12:57:05.540" v="85" actId="14100"/>
          <ac:picMkLst>
            <pc:docMk/>
            <pc:sldMk cId="3834663434" sldId="2142534306"/>
            <ac:picMk id="7" creationId="{D66EA571-8C06-CD12-BF2B-45CEFE75E65A}"/>
          </ac:picMkLst>
        </pc:picChg>
      </pc:sldChg>
      <pc:sldChg chg="modSp">
        <pc:chgData name="Jonathan Zak" userId="eebkGEH6K/pza5DaF+6Bm41+0q56+GdK9MgR22yoid8=" providerId="None" clId="Web-{99C32A35-EE4E-4F3E-8010-DD44FB935351}" dt="2024-09-16T12:57:42.181" v="92" actId="20577"/>
        <pc:sldMkLst>
          <pc:docMk/>
          <pc:sldMk cId="2906435008" sldId="2142534312"/>
        </pc:sldMkLst>
        <pc:spChg chg="mod">
          <ac:chgData name="Jonathan Zak" userId="eebkGEH6K/pza5DaF+6Bm41+0q56+GdK9MgR22yoid8=" providerId="None" clId="Web-{99C32A35-EE4E-4F3E-8010-DD44FB935351}" dt="2024-09-16T12:57:42.181" v="92" actId="20577"/>
          <ac:spMkLst>
            <pc:docMk/>
            <pc:sldMk cId="2906435008" sldId="2142534312"/>
            <ac:spMk id="4" creationId="{6F163167-6DEF-080F-95E8-37CA84775702}"/>
          </ac:spMkLst>
        </pc:spChg>
      </pc:sldChg>
      <pc:sldChg chg="del">
        <pc:chgData name="Jonathan Zak" userId="eebkGEH6K/pza5DaF+6Bm41+0q56+GdK9MgR22yoid8=" providerId="None" clId="Web-{99C32A35-EE4E-4F3E-8010-DD44FB935351}" dt="2024-09-16T12:58:19.665" v="96"/>
        <pc:sldMkLst>
          <pc:docMk/>
          <pc:sldMk cId="3718380625" sldId="2142534314"/>
        </pc:sldMkLst>
      </pc:sldChg>
      <pc:sldChg chg="del">
        <pc:chgData name="Jonathan Zak" userId="eebkGEH6K/pza5DaF+6Bm41+0q56+GdK9MgR22yoid8=" providerId="None" clId="Web-{99C32A35-EE4E-4F3E-8010-DD44FB935351}" dt="2024-09-16T12:58:15.056" v="93"/>
        <pc:sldMkLst>
          <pc:docMk/>
          <pc:sldMk cId="4234797525" sldId="2142534315"/>
        </pc:sldMkLst>
      </pc:sldChg>
      <pc:sldChg chg="del">
        <pc:chgData name="Jonathan Zak" userId="eebkGEH6K/pza5DaF+6Bm41+0q56+GdK9MgR22yoid8=" providerId="None" clId="Web-{99C32A35-EE4E-4F3E-8010-DD44FB935351}" dt="2024-09-16T12:58:18.493" v="95"/>
        <pc:sldMkLst>
          <pc:docMk/>
          <pc:sldMk cId="862166364" sldId="2142534316"/>
        </pc:sldMkLst>
      </pc:sldChg>
      <pc:sldChg chg="del">
        <pc:chgData name="Jonathan Zak" userId="eebkGEH6K/pza5DaF+6Bm41+0q56+GdK9MgR22yoid8=" providerId="None" clId="Web-{99C32A35-EE4E-4F3E-8010-DD44FB935351}" dt="2024-09-16T12:58:17.368" v="94"/>
        <pc:sldMkLst>
          <pc:docMk/>
          <pc:sldMk cId="1278125731" sldId="2142534317"/>
        </pc:sldMkLst>
      </pc:sldChg>
      <pc:sldChg chg="modSp new">
        <pc:chgData name="Jonathan Zak" userId="eebkGEH6K/pza5DaF+6Bm41+0q56+GdK9MgR22yoid8=" providerId="None" clId="Web-{99C32A35-EE4E-4F3E-8010-DD44FB935351}" dt="2024-09-16T12:59:18.540" v="116" actId="20577"/>
        <pc:sldMkLst>
          <pc:docMk/>
          <pc:sldMk cId="1116748958" sldId="2142534331"/>
        </pc:sldMkLst>
        <pc:spChg chg="mod">
          <ac:chgData name="Jonathan Zak" userId="eebkGEH6K/pza5DaF+6Bm41+0q56+GdK9MgR22yoid8=" providerId="None" clId="Web-{99C32A35-EE4E-4F3E-8010-DD44FB935351}" dt="2024-09-16T12:58:56.493" v="106" actId="20577"/>
          <ac:spMkLst>
            <pc:docMk/>
            <pc:sldMk cId="1116748958" sldId="2142534331"/>
            <ac:spMk id="3" creationId="{B6D1543C-D544-BA6F-7320-19AF806B5657}"/>
          </ac:spMkLst>
        </pc:spChg>
        <pc:spChg chg="mod">
          <ac:chgData name="Jonathan Zak" userId="eebkGEH6K/pza5DaF+6Bm41+0q56+GdK9MgR22yoid8=" providerId="None" clId="Web-{99C32A35-EE4E-4F3E-8010-DD44FB935351}" dt="2024-09-16T12:59:18.540" v="116" actId="20577"/>
          <ac:spMkLst>
            <pc:docMk/>
            <pc:sldMk cId="1116748958" sldId="2142534331"/>
            <ac:spMk id="4" creationId="{A814C463-ECE7-C020-6621-20C2989E6AE2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21B5D83-6736-4B96-9883-4F01695D4240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EF82B4F-CB92-494F-A11A-F2D2E08B88F7}">
      <dgm:prSet phldrT="[Text]"/>
      <dgm:spPr/>
      <dgm:t>
        <a:bodyPr/>
        <a:lstStyle/>
        <a:p>
          <a:r>
            <a:rPr lang="en-US" dirty="0"/>
            <a:t>Config</a:t>
          </a:r>
        </a:p>
      </dgm:t>
    </dgm:pt>
    <dgm:pt modelId="{4F6D1648-7C72-4952-98CA-549D6EB1EF44}" type="parTrans" cxnId="{7230DA39-E1DF-4CF7-BE42-E82C414E1301}">
      <dgm:prSet/>
      <dgm:spPr/>
      <dgm:t>
        <a:bodyPr/>
        <a:lstStyle/>
        <a:p>
          <a:endParaRPr lang="en-US"/>
        </a:p>
      </dgm:t>
    </dgm:pt>
    <dgm:pt modelId="{A9D9B8BE-C364-4961-8AD9-4D74B45DBEFD}" type="sibTrans" cxnId="{7230DA39-E1DF-4CF7-BE42-E82C414E1301}">
      <dgm:prSet/>
      <dgm:spPr/>
      <dgm:t>
        <a:bodyPr/>
        <a:lstStyle/>
        <a:p>
          <a:endParaRPr lang="en-US"/>
        </a:p>
      </dgm:t>
    </dgm:pt>
    <dgm:pt modelId="{58A13E82-62FA-453E-A2DC-C8BDAE5E3F18}">
      <dgm:prSet phldrT="[Text]"/>
      <dgm:spPr/>
      <dgm:t>
        <a:bodyPr/>
        <a:lstStyle/>
        <a:p>
          <a:r>
            <a:rPr lang="en-US" dirty="0"/>
            <a:t>Great performance</a:t>
          </a:r>
        </a:p>
      </dgm:t>
    </dgm:pt>
    <dgm:pt modelId="{71D158A5-5A52-4FCC-A2F2-D4D34BA7298C}" type="parTrans" cxnId="{D6CD9EF2-F7B2-4E42-B3BF-73B6B80943A5}">
      <dgm:prSet/>
      <dgm:spPr/>
      <dgm:t>
        <a:bodyPr/>
        <a:lstStyle/>
        <a:p>
          <a:endParaRPr lang="en-US"/>
        </a:p>
      </dgm:t>
    </dgm:pt>
    <dgm:pt modelId="{D2769EE5-A46F-4A33-AA7A-1630C7FDE316}" type="sibTrans" cxnId="{D6CD9EF2-F7B2-4E42-B3BF-73B6B80943A5}">
      <dgm:prSet/>
      <dgm:spPr/>
      <dgm:t>
        <a:bodyPr/>
        <a:lstStyle/>
        <a:p>
          <a:endParaRPr lang="en-US"/>
        </a:p>
      </dgm:t>
    </dgm:pt>
    <dgm:pt modelId="{3A8383C1-A1D1-463C-9F32-55C366164B09}">
      <dgm:prSet phldrT="[Text]"/>
      <dgm:spPr/>
      <dgm:t>
        <a:bodyPr/>
        <a:lstStyle/>
        <a:p>
          <a:r>
            <a:rPr lang="en-US" dirty="0"/>
            <a:t>Always encrypted</a:t>
          </a:r>
        </a:p>
      </dgm:t>
    </dgm:pt>
    <dgm:pt modelId="{6BDE743F-1C78-4C58-B276-418F47B69B97}" type="parTrans" cxnId="{52361FB3-0E64-4E0A-86E8-54602C2564F9}">
      <dgm:prSet/>
      <dgm:spPr/>
      <dgm:t>
        <a:bodyPr/>
        <a:lstStyle/>
        <a:p>
          <a:endParaRPr lang="en-US"/>
        </a:p>
      </dgm:t>
    </dgm:pt>
    <dgm:pt modelId="{BDA2F17E-99B6-420D-8A24-F7C57F2EF04F}" type="sibTrans" cxnId="{52361FB3-0E64-4E0A-86E8-54602C2564F9}">
      <dgm:prSet/>
      <dgm:spPr/>
      <dgm:t>
        <a:bodyPr/>
        <a:lstStyle/>
        <a:p>
          <a:endParaRPr lang="en-US"/>
        </a:p>
      </dgm:t>
    </dgm:pt>
    <dgm:pt modelId="{5EE86F1A-05ED-477C-8E52-6C5315C3B017}">
      <dgm:prSet phldrT="[Text]"/>
      <dgm:spPr/>
      <dgm:t>
        <a:bodyPr/>
        <a:lstStyle/>
        <a:p>
          <a:r>
            <a:rPr lang="en-US" dirty="0"/>
            <a:t>Any Hardware</a:t>
          </a:r>
        </a:p>
      </dgm:t>
    </dgm:pt>
    <dgm:pt modelId="{2201C1F7-2835-4EF2-98A9-A6060802A975}" type="parTrans" cxnId="{7E402A9A-0B8F-4B18-9F1B-06F4CD198D88}">
      <dgm:prSet/>
      <dgm:spPr/>
      <dgm:t>
        <a:bodyPr/>
        <a:lstStyle/>
        <a:p>
          <a:endParaRPr lang="en-US"/>
        </a:p>
      </dgm:t>
    </dgm:pt>
    <dgm:pt modelId="{7111530D-6441-4A32-B56A-3C50AAF84722}" type="sibTrans" cxnId="{7E402A9A-0B8F-4B18-9F1B-06F4CD198D88}">
      <dgm:prSet/>
      <dgm:spPr/>
      <dgm:t>
        <a:bodyPr/>
        <a:lstStyle/>
        <a:p>
          <a:endParaRPr lang="en-US"/>
        </a:p>
      </dgm:t>
    </dgm:pt>
    <dgm:pt modelId="{1E0E038F-B5D3-491B-B4E4-72D472A24299}">
      <dgm:prSet phldrT="[Text]"/>
      <dgm:spPr/>
      <dgm:t>
        <a:bodyPr/>
        <a:lstStyle/>
        <a:p>
          <a:r>
            <a:rPr lang="en-US" dirty="0"/>
            <a:t>Any Language</a:t>
          </a:r>
        </a:p>
      </dgm:t>
    </dgm:pt>
    <dgm:pt modelId="{209B5A61-482E-442D-B079-EE1A9A8D1A87}" type="parTrans" cxnId="{4DBF669F-FCEA-47E8-8453-F150CB6B5216}">
      <dgm:prSet/>
      <dgm:spPr/>
      <dgm:t>
        <a:bodyPr/>
        <a:lstStyle/>
        <a:p>
          <a:endParaRPr lang="en-US"/>
        </a:p>
      </dgm:t>
    </dgm:pt>
    <dgm:pt modelId="{E06AF4E1-BF22-4F66-9C2D-7202DDF9C9A5}" type="sibTrans" cxnId="{4DBF669F-FCEA-47E8-8453-F150CB6B5216}">
      <dgm:prSet/>
      <dgm:spPr/>
      <dgm:t>
        <a:bodyPr/>
        <a:lstStyle/>
        <a:p>
          <a:endParaRPr lang="en-US"/>
        </a:p>
      </dgm:t>
    </dgm:pt>
    <dgm:pt modelId="{E722BF6E-6C1E-4C17-9608-D2902CF6A649}">
      <dgm:prSet phldrT="[Text]"/>
      <dgm:spPr/>
      <dgm:t>
        <a:bodyPr/>
        <a:lstStyle/>
        <a:p>
          <a:r>
            <a:rPr lang="en-US" dirty="0"/>
            <a:t>Flexibility</a:t>
          </a:r>
        </a:p>
      </dgm:t>
    </dgm:pt>
    <dgm:pt modelId="{3DF47BE0-60D9-4F87-9C4F-16A63C244CB2}" type="sibTrans" cxnId="{365DA95D-6BE0-443D-BFE1-C2DF5FBB7EF0}">
      <dgm:prSet/>
      <dgm:spPr/>
      <dgm:t>
        <a:bodyPr/>
        <a:lstStyle/>
        <a:p>
          <a:endParaRPr lang="en-US"/>
        </a:p>
      </dgm:t>
    </dgm:pt>
    <dgm:pt modelId="{6F7C785D-CCAD-4B8A-A113-2AEED99215AD}" type="parTrans" cxnId="{365DA95D-6BE0-443D-BFE1-C2DF5FBB7EF0}">
      <dgm:prSet/>
      <dgm:spPr/>
      <dgm:t>
        <a:bodyPr/>
        <a:lstStyle/>
        <a:p>
          <a:endParaRPr lang="en-US"/>
        </a:p>
      </dgm:t>
    </dgm:pt>
    <dgm:pt modelId="{3C2643DB-117F-44E2-BE82-A82B50A813E0}" type="pres">
      <dgm:prSet presAssocID="{721B5D83-6736-4B96-9883-4F01695D4240}" presName="vert0" presStyleCnt="0">
        <dgm:presLayoutVars>
          <dgm:dir/>
          <dgm:animOne val="branch"/>
          <dgm:animLvl val="lvl"/>
        </dgm:presLayoutVars>
      </dgm:prSet>
      <dgm:spPr/>
    </dgm:pt>
    <dgm:pt modelId="{8624F3E4-EFDE-4F96-B520-40AEB67E7403}" type="pres">
      <dgm:prSet presAssocID="{3EF82B4F-CB92-494F-A11A-F2D2E08B88F7}" presName="thickLine" presStyleLbl="alignNode1" presStyleIdx="0" presStyleCnt="2"/>
      <dgm:spPr/>
    </dgm:pt>
    <dgm:pt modelId="{E5729B56-8257-4CAC-AE39-E3AE71C920A7}" type="pres">
      <dgm:prSet presAssocID="{3EF82B4F-CB92-494F-A11A-F2D2E08B88F7}" presName="horz1" presStyleCnt="0"/>
      <dgm:spPr/>
    </dgm:pt>
    <dgm:pt modelId="{41B30CEB-CEEC-44B9-8DBD-90F3090CF8B1}" type="pres">
      <dgm:prSet presAssocID="{3EF82B4F-CB92-494F-A11A-F2D2E08B88F7}" presName="tx1" presStyleLbl="revTx" presStyleIdx="0" presStyleCnt="6"/>
      <dgm:spPr/>
    </dgm:pt>
    <dgm:pt modelId="{3B4B2ECF-A67A-4DA8-96BE-AB2D8C2FDEBD}" type="pres">
      <dgm:prSet presAssocID="{3EF82B4F-CB92-494F-A11A-F2D2E08B88F7}" presName="vert1" presStyleCnt="0"/>
      <dgm:spPr/>
    </dgm:pt>
    <dgm:pt modelId="{3FF11A37-F537-4AC9-A923-35961B6FC180}" type="pres">
      <dgm:prSet presAssocID="{58A13E82-62FA-453E-A2DC-C8BDAE5E3F18}" presName="vertSpace2a" presStyleCnt="0"/>
      <dgm:spPr/>
    </dgm:pt>
    <dgm:pt modelId="{0B1E01D6-440F-497E-ACF8-D6C5123410F1}" type="pres">
      <dgm:prSet presAssocID="{58A13E82-62FA-453E-A2DC-C8BDAE5E3F18}" presName="horz2" presStyleCnt="0"/>
      <dgm:spPr/>
    </dgm:pt>
    <dgm:pt modelId="{3B535E64-EF1C-43DC-A8F1-9B84279E50E2}" type="pres">
      <dgm:prSet presAssocID="{58A13E82-62FA-453E-A2DC-C8BDAE5E3F18}" presName="horzSpace2" presStyleCnt="0"/>
      <dgm:spPr/>
    </dgm:pt>
    <dgm:pt modelId="{D9807F2A-E90E-43C9-AEEE-C69DC8263D38}" type="pres">
      <dgm:prSet presAssocID="{58A13E82-62FA-453E-A2DC-C8BDAE5E3F18}" presName="tx2" presStyleLbl="revTx" presStyleIdx="1" presStyleCnt="6"/>
      <dgm:spPr/>
    </dgm:pt>
    <dgm:pt modelId="{E4C154F9-3149-4442-B8BD-5E1B1C000E0C}" type="pres">
      <dgm:prSet presAssocID="{58A13E82-62FA-453E-A2DC-C8BDAE5E3F18}" presName="vert2" presStyleCnt="0"/>
      <dgm:spPr/>
    </dgm:pt>
    <dgm:pt modelId="{D7FE548A-7AD9-4254-A7DE-9B3CDED357AF}" type="pres">
      <dgm:prSet presAssocID="{58A13E82-62FA-453E-A2DC-C8BDAE5E3F18}" presName="thinLine2b" presStyleLbl="callout" presStyleIdx="0" presStyleCnt="4"/>
      <dgm:spPr/>
    </dgm:pt>
    <dgm:pt modelId="{32AABDA8-5D74-44D8-A3A7-D1269C0A6BE6}" type="pres">
      <dgm:prSet presAssocID="{58A13E82-62FA-453E-A2DC-C8BDAE5E3F18}" presName="vertSpace2b" presStyleCnt="0"/>
      <dgm:spPr/>
    </dgm:pt>
    <dgm:pt modelId="{161C4697-6FF6-48DC-B26E-3B525D1C8221}" type="pres">
      <dgm:prSet presAssocID="{3A8383C1-A1D1-463C-9F32-55C366164B09}" presName="horz2" presStyleCnt="0"/>
      <dgm:spPr/>
    </dgm:pt>
    <dgm:pt modelId="{425D01F2-9B6F-449F-95D7-56F0CBEA3E86}" type="pres">
      <dgm:prSet presAssocID="{3A8383C1-A1D1-463C-9F32-55C366164B09}" presName="horzSpace2" presStyleCnt="0"/>
      <dgm:spPr/>
    </dgm:pt>
    <dgm:pt modelId="{CA145F6C-8389-4D5C-B2FF-4F7A572ABA99}" type="pres">
      <dgm:prSet presAssocID="{3A8383C1-A1D1-463C-9F32-55C366164B09}" presName="tx2" presStyleLbl="revTx" presStyleIdx="2" presStyleCnt="6"/>
      <dgm:spPr/>
    </dgm:pt>
    <dgm:pt modelId="{A429E38B-0064-454F-AB31-D19B0D8E7A6F}" type="pres">
      <dgm:prSet presAssocID="{3A8383C1-A1D1-463C-9F32-55C366164B09}" presName="vert2" presStyleCnt="0"/>
      <dgm:spPr/>
    </dgm:pt>
    <dgm:pt modelId="{2F670327-32CE-4BCD-92A6-284075675BFF}" type="pres">
      <dgm:prSet presAssocID="{3A8383C1-A1D1-463C-9F32-55C366164B09}" presName="thinLine2b" presStyleLbl="callout" presStyleIdx="1" presStyleCnt="4"/>
      <dgm:spPr/>
    </dgm:pt>
    <dgm:pt modelId="{D20391F9-FA17-40A4-B973-9019113342C6}" type="pres">
      <dgm:prSet presAssocID="{3A8383C1-A1D1-463C-9F32-55C366164B09}" presName="vertSpace2b" presStyleCnt="0"/>
      <dgm:spPr/>
    </dgm:pt>
    <dgm:pt modelId="{6271DAF3-6285-4325-8A40-5B853C4488BF}" type="pres">
      <dgm:prSet presAssocID="{E722BF6E-6C1E-4C17-9608-D2902CF6A649}" presName="thickLine" presStyleLbl="alignNode1" presStyleIdx="1" presStyleCnt="2"/>
      <dgm:spPr/>
    </dgm:pt>
    <dgm:pt modelId="{16D763E0-C61C-4B37-87A7-3AEC0F1955B9}" type="pres">
      <dgm:prSet presAssocID="{E722BF6E-6C1E-4C17-9608-D2902CF6A649}" presName="horz1" presStyleCnt="0"/>
      <dgm:spPr/>
    </dgm:pt>
    <dgm:pt modelId="{32BA04C1-AB21-4D12-B9BF-C5731F46A097}" type="pres">
      <dgm:prSet presAssocID="{E722BF6E-6C1E-4C17-9608-D2902CF6A649}" presName="tx1" presStyleLbl="revTx" presStyleIdx="3" presStyleCnt="6"/>
      <dgm:spPr/>
    </dgm:pt>
    <dgm:pt modelId="{01879846-9319-457C-AC02-D05406479125}" type="pres">
      <dgm:prSet presAssocID="{E722BF6E-6C1E-4C17-9608-D2902CF6A649}" presName="vert1" presStyleCnt="0"/>
      <dgm:spPr/>
    </dgm:pt>
    <dgm:pt modelId="{6F1EFCEA-5040-41E2-80BF-FD39A1CB9764}" type="pres">
      <dgm:prSet presAssocID="{5EE86F1A-05ED-477C-8E52-6C5315C3B017}" presName="vertSpace2a" presStyleCnt="0"/>
      <dgm:spPr/>
    </dgm:pt>
    <dgm:pt modelId="{FAD0D4D6-7D53-4099-9773-2A5E132652B5}" type="pres">
      <dgm:prSet presAssocID="{5EE86F1A-05ED-477C-8E52-6C5315C3B017}" presName="horz2" presStyleCnt="0"/>
      <dgm:spPr/>
    </dgm:pt>
    <dgm:pt modelId="{42084381-E677-4944-9973-4E057DE871DA}" type="pres">
      <dgm:prSet presAssocID="{5EE86F1A-05ED-477C-8E52-6C5315C3B017}" presName="horzSpace2" presStyleCnt="0"/>
      <dgm:spPr/>
    </dgm:pt>
    <dgm:pt modelId="{E7015970-A2AC-42A8-A678-8366AEC0A912}" type="pres">
      <dgm:prSet presAssocID="{5EE86F1A-05ED-477C-8E52-6C5315C3B017}" presName="tx2" presStyleLbl="revTx" presStyleIdx="4" presStyleCnt="6"/>
      <dgm:spPr/>
    </dgm:pt>
    <dgm:pt modelId="{17BCBE6F-6EB9-4968-B95B-1ECC54E1F708}" type="pres">
      <dgm:prSet presAssocID="{5EE86F1A-05ED-477C-8E52-6C5315C3B017}" presName="vert2" presStyleCnt="0"/>
      <dgm:spPr/>
    </dgm:pt>
    <dgm:pt modelId="{C80B1DB0-3D21-4673-BBEB-C81A34FB10CF}" type="pres">
      <dgm:prSet presAssocID="{5EE86F1A-05ED-477C-8E52-6C5315C3B017}" presName="thinLine2b" presStyleLbl="callout" presStyleIdx="2" presStyleCnt="4"/>
      <dgm:spPr/>
    </dgm:pt>
    <dgm:pt modelId="{AC62C9AF-A32A-4D90-94D3-6DAC1294DD85}" type="pres">
      <dgm:prSet presAssocID="{5EE86F1A-05ED-477C-8E52-6C5315C3B017}" presName="vertSpace2b" presStyleCnt="0"/>
      <dgm:spPr/>
    </dgm:pt>
    <dgm:pt modelId="{DC242555-88CD-4182-A47C-00B61C2F814A}" type="pres">
      <dgm:prSet presAssocID="{1E0E038F-B5D3-491B-B4E4-72D472A24299}" presName="horz2" presStyleCnt="0"/>
      <dgm:spPr/>
    </dgm:pt>
    <dgm:pt modelId="{489EE695-9496-4D3B-8771-8AEB1EA574B3}" type="pres">
      <dgm:prSet presAssocID="{1E0E038F-B5D3-491B-B4E4-72D472A24299}" presName="horzSpace2" presStyleCnt="0"/>
      <dgm:spPr/>
    </dgm:pt>
    <dgm:pt modelId="{08FC76B2-7D7A-4934-B09D-18DC3454D959}" type="pres">
      <dgm:prSet presAssocID="{1E0E038F-B5D3-491B-B4E4-72D472A24299}" presName="tx2" presStyleLbl="revTx" presStyleIdx="5" presStyleCnt="6"/>
      <dgm:spPr/>
    </dgm:pt>
    <dgm:pt modelId="{39A33B3E-10C0-4C7C-978D-CDB9BCE9807D}" type="pres">
      <dgm:prSet presAssocID="{1E0E038F-B5D3-491B-B4E4-72D472A24299}" presName="vert2" presStyleCnt="0"/>
      <dgm:spPr/>
    </dgm:pt>
    <dgm:pt modelId="{2A463FD9-63A7-4B81-8177-B86A28756392}" type="pres">
      <dgm:prSet presAssocID="{1E0E038F-B5D3-491B-B4E4-72D472A24299}" presName="thinLine2b" presStyleLbl="callout" presStyleIdx="3" presStyleCnt="4"/>
      <dgm:spPr/>
    </dgm:pt>
    <dgm:pt modelId="{7E9B4DD5-573A-4B15-83DA-5CA583CA01C8}" type="pres">
      <dgm:prSet presAssocID="{1E0E038F-B5D3-491B-B4E4-72D472A24299}" presName="vertSpace2b" presStyleCnt="0"/>
      <dgm:spPr/>
    </dgm:pt>
  </dgm:ptLst>
  <dgm:cxnLst>
    <dgm:cxn modelId="{4AFE1409-705B-4367-9BE9-2AAAEE3F34F6}" type="presOf" srcId="{721B5D83-6736-4B96-9883-4F01695D4240}" destId="{3C2643DB-117F-44E2-BE82-A82B50A813E0}" srcOrd="0" destOrd="0" presId="urn:microsoft.com/office/officeart/2008/layout/LinedList"/>
    <dgm:cxn modelId="{7230DA39-E1DF-4CF7-BE42-E82C414E1301}" srcId="{721B5D83-6736-4B96-9883-4F01695D4240}" destId="{3EF82B4F-CB92-494F-A11A-F2D2E08B88F7}" srcOrd="0" destOrd="0" parTransId="{4F6D1648-7C72-4952-98CA-549D6EB1EF44}" sibTransId="{A9D9B8BE-C364-4961-8AD9-4D74B45DBEFD}"/>
    <dgm:cxn modelId="{AB3F565D-6B9F-4260-8008-B777D158A335}" type="presOf" srcId="{58A13E82-62FA-453E-A2DC-C8BDAE5E3F18}" destId="{D9807F2A-E90E-43C9-AEEE-C69DC8263D38}" srcOrd="0" destOrd="0" presId="urn:microsoft.com/office/officeart/2008/layout/LinedList"/>
    <dgm:cxn modelId="{365DA95D-6BE0-443D-BFE1-C2DF5FBB7EF0}" srcId="{721B5D83-6736-4B96-9883-4F01695D4240}" destId="{E722BF6E-6C1E-4C17-9608-D2902CF6A649}" srcOrd="1" destOrd="0" parTransId="{6F7C785D-CCAD-4B8A-A113-2AEED99215AD}" sibTransId="{3DF47BE0-60D9-4F87-9C4F-16A63C244CB2}"/>
    <dgm:cxn modelId="{C47D7360-B280-427C-A8B8-0A843F5FDF14}" type="presOf" srcId="{1E0E038F-B5D3-491B-B4E4-72D472A24299}" destId="{08FC76B2-7D7A-4934-B09D-18DC3454D959}" srcOrd="0" destOrd="0" presId="urn:microsoft.com/office/officeart/2008/layout/LinedList"/>
    <dgm:cxn modelId="{4841C865-E44E-45E9-B377-EA796A058652}" type="presOf" srcId="{5EE86F1A-05ED-477C-8E52-6C5315C3B017}" destId="{E7015970-A2AC-42A8-A678-8366AEC0A912}" srcOrd="0" destOrd="0" presId="urn:microsoft.com/office/officeart/2008/layout/LinedList"/>
    <dgm:cxn modelId="{65BCF553-EF04-419D-8D80-C93CAA35803C}" type="presOf" srcId="{3A8383C1-A1D1-463C-9F32-55C366164B09}" destId="{CA145F6C-8389-4D5C-B2FF-4F7A572ABA99}" srcOrd="0" destOrd="0" presId="urn:microsoft.com/office/officeart/2008/layout/LinedList"/>
    <dgm:cxn modelId="{B1D6B381-C1D3-45BB-B56E-BE6C77629A1F}" type="presOf" srcId="{E722BF6E-6C1E-4C17-9608-D2902CF6A649}" destId="{32BA04C1-AB21-4D12-B9BF-C5731F46A097}" srcOrd="0" destOrd="0" presId="urn:microsoft.com/office/officeart/2008/layout/LinedList"/>
    <dgm:cxn modelId="{7E402A9A-0B8F-4B18-9F1B-06F4CD198D88}" srcId="{E722BF6E-6C1E-4C17-9608-D2902CF6A649}" destId="{5EE86F1A-05ED-477C-8E52-6C5315C3B017}" srcOrd="0" destOrd="0" parTransId="{2201C1F7-2835-4EF2-98A9-A6060802A975}" sibTransId="{7111530D-6441-4A32-B56A-3C50AAF84722}"/>
    <dgm:cxn modelId="{4DBF669F-FCEA-47E8-8453-F150CB6B5216}" srcId="{E722BF6E-6C1E-4C17-9608-D2902CF6A649}" destId="{1E0E038F-B5D3-491B-B4E4-72D472A24299}" srcOrd="1" destOrd="0" parTransId="{209B5A61-482E-442D-B079-EE1A9A8D1A87}" sibTransId="{E06AF4E1-BF22-4F66-9C2D-7202DDF9C9A5}"/>
    <dgm:cxn modelId="{52361FB3-0E64-4E0A-86E8-54602C2564F9}" srcId="{3EF82B4F-CB92-494F-A11A-F2D2E08B88F7}" destId="{3A8383C1-A1D1-463C-9F32-55C366164B09}" srcOrd="1" destOrd="0" parTransId="{6BDE743F-1C78-4C58-B276-418F47B69B97}" sibTransId="{BDA2F17E-99B6-420D-8A24-F7C57F2EF04F}"/>
    <dgm:cxn modelId="{D6CD9EF2-F7B2-4E42-B3BF-73B6B80943A5}" srcId="{3EF82B4F-CB92-494F-A11A-F2D2E08B88F7}" destId="{58A13E82-62FA-453E-A2DC-C8BDAE5E3F18}" srcOrd="0" destOrd="0" parTransId="{71D158A5-5A52-4FCC-A2F2-D4D34BA7298C}" sibTransId="{D2769EE5-A46F-4A33-AA7A-1630C7FDE316}"/>
    <dgm:cxn modelId="{D5F8C6F2-8695-4634-BFED-C1F6C2F629BF}" type="presOf" srcId="{3EF82B4F-CB92-494F-A11A-F2D2E08B88F7}" destId="{41B30CEB-CEEC-44B9-8DBD-90F3090CF8B1}" srcOrd="0" destOrd="0" presId="urn:microsoft.com/office/officeart/2008/layout/LinedList"/>
    <dgm:cxn modelId="{BA2E8260-CD6A-46BB-90E2-9DA368465434}" type="presParOf" srcId="{3C2643DB-117F-44E2-BE82-A82B50A813E0}" destId="{8624F3E4-EFDE-4F96-B520-40AEB67E7403}" srcOrd="0" destOrd="0" presId="urn:microsoft.com/office/officeart/2008/layout/LinedList"/>
    <dgm:cxn modelId="{54859C97-D1EE-4F61-ADE7-EB7EBCEDFAEA}" type="presParOf" srcId="{3C2643DB-117F-44E2-BE82-A82B50A813E0}" destId="{E5729B56-8257-4CAC-AE39-E3AE71C920A7}" srcOrd="1" destOrd="0" presId="urn:microsoft.com/office/officeart/2008/layout/LinedList"/>
    <dgm:cxn modelId="{431DD81B-8686-4798-BE64-515E33967F40}" type="presParOf" srcId="{E5729B56-8257-4CAC-AE39-E3AE71C920A7}" destId="{41B30CEB-CEEC-44B9-8DBD-90F3090CF8B1}" srcOrd="0" destOrd="0" presId="urn:microsoft.com/office/officeart/2008/layout/LinedList"/>
    <dgm:cxn modelId="{2F5E7E3A-42DB-4E66-ADCB-40C8FDF22461}" type="presParOf" srcId="{E5729B56-8257-4CAC-AE39-E3AE71C920A7}" destId="{3B4B2ECF-A67A-4DA8-96BE-AB2D8C2FDEBD}" srcOrd="1" destOrd="0" presId="urn:microsoft.com/office/officeart/2008/layout/LinedList"/>
    <dgm:cxn modelId="{3E822172-017C-4D71-9C7D-894D7A42E07B}" type="presParOf" srcId="{3B4B2ECF-A67A-4DA8-96BE-AB2D8C2FDEBD}" destId="{3FF11A37-F537-4AC9-A923-35961B6FC180}" srcOrd="0" destOrd="0" presId="urn:microsoft.com/office/officeart/2008/layout/LinedList"/>
    <dgm:cxn modelId="{D07CD4D3-49DA-4C5D-8AA8-7E736941415D}" type="presParOf" srcId="{3B4B2ECF-A67A-4DA8-96BE-AB2D8C2FDEBD}" destId="{0B1E01D6-440F-497E-ACF8-D6C5123410F1}" srcOrd="1" destOrd="0" presId="urn:microsoft.com/office/officeart/2008/layout/LinedList"/>
    <dgm:cxn modelId="{F1714C4B-4DE0-40E5-85CF-433F053F264C}" type="presParOf" srcId="{0B1E01D6-440F-497E-ACF8-D6C5123410F1}" destId="{3B535E64-EF1C-43DC-A8F1-9B84279E50E2}" srcOrd="0" destOrd="0" presId="urn:microsoft.com/office/officeart/2008/layout/LinedList"/>
    <dgm:cxn modelId="{34FD964C-2B8B-482E-BB73-0FA984CEC1C5}" type="presParOf" srcId="{0B1E01D6-440F-497E-ACF8-D6C5123410F1}" destId="{D9807F2A-E90E-43C9-AEEE-C69DC8263D38}" srcOrd="1" destOrd="0" presId="urn:microsoft.com/office/officeart/2008/layout/LinedList"/>
    <dgm:cxn modelId="{12CAAC49-9753-4A18-A29D-86CC1AB010E2}" type="presParOf" srcId="{0B1E01D6-440F-497E-ACF8-D6C5123410F1}" destId="{E4C154F9-3149-4442-B8BD-5E1B1C000E0C}" srcOrd="2" destOrd="0" presId="urn:microsoft.com/office/officeart/2008/layout/LinedList"/>
    <dgm:cxn modelId="{95DBE0E2-9E2D-4146-8F02-79082AF770FA}" type="presParOf" srcId="{3B4B2ECF-A67A-4DA8-96BE-AB2D8C2FDEBD}" destId="{D7FE548A-7AD9-4254-A7DE-9B3CDED357AF}" srcOrd="2" destOrd="0" presId="urn:microsoft.com/office/officeart/2008/layout/LinedList"/>
    <dgm:cxn modelId="{6D4D1C1B-300C-4FDF-B4D1-FF94553C5CF0}" type="presParOf" srcId="{3B4B2ECF-A67A-4DA8-96BE-AB2D8C2FDEBD}" destId="{32AABDA8-5D74-44D8-A3A7-D1269C0A6BE6}" srcOrd="3" destOrd="0" presId="urn:microsoft.com/office/officeart/2008/layout/LinedList"/>
    <dgm:cxn modelId="{5CDD1052-05A9-4406-AB98-11FD2B4C2CB2}" type="presParOf" srcId="{3B4B2ECF-A67A-4DA8-96BE-AB2D8C2FDEBD}" destId="{161C4697-6FF6-48DC-B26E-3B525D1C8221}" srcOrd="4" destOrd="0" presId="urn:microsoft.com/office/officeart/2008/layout/LinedList"/>
    <dgm:cxn modelId="{8BA5FE70-AADE-4788-97D8-4C86B11D5964}" type="presParOf" srcId="{161C4697-6FF6-48DC-B26E-3B525D1C8221}" destId="{425D01F2-9B6F-449F-95D7-56F0CBEA3E86}" srcOrd="0" destOrd="0" presId="urn:microsoft.com/office/officeart/2008/layout/LinedList"/>
    <dgm:cxn modelId="{62989944-14B8-43B9-8B07-65FF441C8A97}" type="presParOf" srcId="{161C4697-6FF6-48DC-B26E-3B525D1C8221}" destId="{CA145F6C-8389-4D5C-B2FF-4F7A572ABA99}" srcOrd="1" destOrd="0" presId="urn:microsoft.com/office/officeart/2008/layout/LinedList"/>
    <dgm:cxn modelId="{8175D27C-BD5A-4891-B686-71D9A98B2B2E}" type="presParOf" srcId="{161C4697-6FF6-48DC-B26E-3B525D1C8221}" destId="{A429E38B-0064-454F-AB31-D19B0D8E7A6F}" srcOrd="2" destOrd="0" presId="urn:microsoft.com/office/officeart/2008/layout/LinedList"/>
    <dgm:cxn modelId="{4E150715-0E5B-4EA7-8D72-62CE9E4828B1}" type="presParOf" srcId="{3B4B2ECF-A67A-4DA8-96BE-AB2D8C2FDEBD}" destId="{2F670327-32CE-4BCD-92A6-284075675BFF}" srcOrd="5" destOrd="0" presId="urn:microsoft.com/office/officeart/2008/layout/LinedList"/>
    <dgm:cxn modelId="{013F655F-150F-4A51-953E-EDE6178B3E04}" type="presParOf" srcId="{3B4B2ECF-A67A-4DA8-96BE-AB2D8C2FDEBD}" destId="{D20391F9-FA17-40A4-B973-9019113342C6}" srcOrd="6" destOrd="0" presId="urn:microsoft.com/office/officeart/2008/layout/LinedList"/>
    <dgm:cxn modelId="{A3B75147-6BBF-4A9B-885C-BA27AA33F80D}" type="presParOf" srcId="{3C2643DB-117F-44E2-BE82-A82B50A813E0}" destId="{6271DAF3-6285-4325-8A40-5B853C4488BF}" srcOrd="2" destOrd="0" presId="urn:microsoft.com/office/officeart/2008/layout/LinedList"/>
    <dgm:cxn modelId="{2B762D22-3E08-45BF-B9DC-79925164EAD8}" type="presParOf" srcId="{3C2643DB-117F-44E2-BE82-A82B50A813E0}" destId="{16D763E0-C61C-4B37-87A7-3AEC0F1955B9}" srcOrd="3" destOrd="0" presId="urn:microsoft.com/office/officeart/2008/layout/LinedList"/>
    <dgm:cxn modelId="{71A36B06-958C-44E1-9843-66952B37DBF6}" type="presParOf" srcId="{16D763E0-C61C-4B37-87A7-3AEC0F1955B9}" destId="{32BA04C1-AB21-4D12-B9BF-C5731F46A097}" srcOrd="0" destOrd="0" presId="urn:microsoft.com/office/officeart/2008/layout/LinedList"/>
    <dgm:cxn modelId="{DBFD7C01-E819-48A0-8644-B5E537B570A1}" type="presParOf" srcId="{16D763E0-C61C-4B37-87A7-3AEC0F1955B9}" destId="{01879846-9319-457C-AC02-D05406479125}" srcOrd="1" destOrd="0" presId="urn:microsoft.com/office/officeart/2008/layout/LinedList"/>
    <dgm:cxn modelId="{9FF6F027-0A07-4569-969B-E77AAF7F5D6C}" type="presParOf" srcId="{01879846-9319-457C-AC02-D05406479125}" destId="{6F1EFCEA-5040-41E2-80BF-FD39A1CB9764}" srcOrd="0" destOrd="0" presId="urn:microsoft.com/office/officeart/2008/layout/LinedList"/>
    <dgm:cxn modelId="{683FC6D0-E5B0-4C90-95E9-8E0AED72DB64}" type="presParOf" srcId="{01879846-9319-457C-AC02-D05406479125}" destId="{FAD0D4D6-7D53-4099-9773-2A5E132652B5}" srcOrd="1" destOrd="0" presId="urn:microsoft.com/office/officeart/2008/layout/LinedList"/>
    <dgm:cxn modelId="{C496F805-98E8-44C2-98BD-35C584FAD57B}" type="presParOf" srcId="{FAD0D4D6-7D53-4099-9773-2A5E132652B5}" destId="{42084381-E677-4944-9973-4E057DE871DA}" srcOrd="0" destOrd="0" presId="urn:microsoft.com/office/officeart/2008/layout/LinedList"/>
    <dgm:cxn modelId="{2AB4D93C-4B57-47A5-B0CF-43E649332824}" type="presParOf" srcId="{FAD0D4D6-7D53-4099-9773-2A5E132652B5}" destId="{E7015970-A2AC-42A8-A678-8366AEC0A912}" srcOrd="1" destOrd="0" presId="urn:microsoft.com/office/officeart/2008/layout/LinedList"/>
    <dgm:cxn modelId="{9F6F51AD-73F1-4FE6-8215-9F9BB38BA468}" type="presParOf" srcId="{FAD0D4D6-7D53-4099-9773-2A5E132652B5}" destId="{17BCBE6F-6EB9-4968-B95B-1ECC54E1F708}" srcOrd="2" destOrd="0" presId="urn:microsoft.com/office/officeart/2008/layout/LinedList"/>
    <dgm:cxn modelId="{ED4D9678-EA13-487E-822E-0BB1174D6510}" type="presParOf" srcId="{01879846-9319-457C-AC02-D05406479125}" destId="{C80B1DB0-3D21-4673-BBEB-C81A34FB10CF}" srcOrd="2" destOrd="0" presId="urn:microsoft.com/office/officeart/2008/layout/LinedList"/>
    <dgm:cxn modelId="{4AA45748-52E8-4667-816B-6A7283B9E073}" type="presParOf" srcId="{01879846-9319-457C-AC02-D05406479125}" destId="{AC62C9AF-A32A-4D90-94D3-6DAC1294DD85}" srcOrd="3" destOrd="0" presId="urn:microsoft.com/office/officeart/2008/layout/LinedList"/>
    <dgm:cxn modelId="{44B3D032-A2A4-40EE-9CF8-EEC9AB4CFC12}" type="presParOf" srcId="{01879846-9319-457C-AC02-D05406479125}" destId="{DC242555-88CD-4182-A47C-00B61C2F814A}" srcOrd="4" destOrd="0" presId="urn:microsoft.com/office/officeart/2008/layout/LinedList"/>
    <dgm:cxn modelId="{45CE668A-A7E7-4D8A-A69F-44B5661E014F}" type="presParOf" srcId="{DC242555-88CD-4182-A47C-00B61C2F814A}" destId="{489EE695-9496-4D3B-8771-8AEB1EA574B3}" srcOrd="0" destOrd="0" presId="urn:microsoft.com/office/officeart/2008/layout/LinedList"/>
    <dgm:cxn modelId="{C599A822-F71A-40E3-B96D-EFA87480525D}" type="presParOf" srcId="{DC242555-88CD-4182-A47C-00B61C2F814A}" destId="{08FC76B2-7D7A-4934-B09D-18DC3454D959}" srcOrd="1" destOrd="0" presId="urn:microsoft.com/office/officeart/2008/layout/LinedList"/>
    <dgm:cxn modelId="{ADB5EE0B-DCF9-4D3D-86AE-117307A3826D}" type="presParOf" srcId="{DC242555-88CD-4182-A47C-00B61C2F814A}" destId="{39A33B3E-10C0-4C7C-978D-CDB9BCE9807D}" srcOrd="2" destOrd="0" presId="urn:microsoft.com/office/officeart/2008/layout/LinedList"/>
    <dgm:cxn modelId="{B8AF588A-919B-4E9D-B2E1-B5BDF5A3F63B}" type="presParOf" srcId="{01879846-9319-457C-AC02-D05406479125}" destId="{2A463FD9-63A7-4B81-8177-B86A28756392}" srcOrd="5" destOrd="0" presId="urn:microsoft.com/office/officeart/2008/layout/LinedList"/>
    <dgm:cxn modelId="{226EC034-2E2A-4DB9-A7BE-44780C6AC357}" type="presParOf" srcId="{01879846-9319-457C-AC02-D05406479125}" destId="{7E9B4DD5-573A-4B15-83DA-5CA583CA01C8}" srcOrd="6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24F3E4-EFDE-4F96-B520-40AEB67E7403}">
      <dsp:nvSpPr>
        <dsp:cNvPr id="0" name=""/>
        <dsp:cNvSpPr/>
      </dsp:nvSpPr>
      <dsp:spPr>
        <a:xfrm>
          <a:off x="0" y="0"/>
          <a:ext cx="666920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1B30CEB-CEEC-44B9-8DBD-90F3090CF8B1}">
      <dsp:nvSpPr>
        <dsp:cNvPr id="0" name=""/>
        <dsp:cNvSpPr/>
      </dsp:nvSpPr>
      <dsp:spPr>
        <a:xfrm>
          <a:off x="0" y="0"/>
          <a:ext cx="1333841" cy="23235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Config</a:t>
          </a:r>
        </a:p>
      </dsp:txBody>
      <dsp:txXfrm>
        <a:off x="0" y="0"/>
        <a:ext cx="1333841" cy="2323584"/>
      </dsp:txXfrm>
    </dsp:sp>
    <dsp:sp modelId="{D9807F2A-E90E-43C9-AEEE-C69DC8263D38}">
      <dsp:nvSpPr>
        <dsp:cNvPr id="0" name=""/>
        <dsp:cNvSpPr/>
      </dsp:nvSpPr>
      <dsp:spPr>
        <a:xfrm>
          <a:off x="1433879" y="54005"/>
          <a:ext cx="5235326" cy="10801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1450" tIns="171450" rIns="171450" bIns="171450" numCol="1" spcCol="1270" anchor="t" anchorCtr="0">
          <a:noAutofit/>
        </a:bodyPr>
        <a:lstStyle/>
        <a:p>
          <a:pPr marL="0" lvl="0" indent="0" algn="l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500" kern="1200" dirty="0"/>
            <a:t>Great performance</a:t>
          </a:r>
        </a:p>
      </dsp:txBody>
      <dsp:txXfrm>
        <a:off x="1433879" y="54005"/>
        <a:ext cx="5235326" cy="1080103"/>
      </dsp:txXfrm>
    </dsp:sp>
    <dsp:sp modelId="{D7FE548A-7AD9-4254-A7DE-9B3CDED357AF}">
      <dsp:nvSpPr>
        <dsp:cNvPr id="0" name=""/>
        <dsp:cNvSpPr/>
      </dsp:nvSpPr>
      <dsp:spPr>
        <a:xfrm>
          <a:off x="1333841" y="1134109"/>
          <a:ext cx="533536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145F6C-8389-4D5C-B2FF-4F7A572ABA99}">
      <dsp:nvSpPr>
        <dsp:cNvPr id="0" name=""/>
        <dsp:cNvSpPr/>
      </dsp:nvSpPr>
      <dsp:spPr>
        <a:xfrm>
          <a:off x="1433879" y="1188114"/>
          <a:ext cx="5235326" cy="10801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1450" tIns="171450" rIns="171450" bIns="171450" numCol="1" spcCol="1270" anchor="t" anchorCtr="0">
          <a:noAutofit/>
        </a:bodyPr>
        <a:lstStyle/>
        <a:p>
          <a:pPr marL="0" lvl="0" indent="0" algn="l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500" kern="1200" dirty="0"/>
            <a:t>Always encrypted</a:t>
          </a:r>
        </a:p>
      </dsp:txBody>
      <dsp:txXfrm>
        <a:off x="1433879" y="1188114"/>
        <a:ext cx="5235326" cy="1080103"/>
      </dsp:txXfrm>
    </dsp:sp>
    <dsp:sp modelId="{2F670327-32CE-4BCD-92A6-284075675BFF}">
      <dsp:nvSpPr>
        <dsp:cNvPr id="0" name=""/>
        <dsp:cNvSpPr/>
      </dsp:nvSpPr>
      <dsp:spPr>
        <a:xfrm>
          <a:off x="1333841" y="2268218"/>
          <a:ext cx="533536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271DAF3-6285-4325-8A40-5B853C4488BF}">
      <dsp:nvSpPr>
        <dsp:cNvPr id="0" name=""/>
        <dsp:cNvSpPr/>
      </dsp:nvSpPr>
      <dsp:spPr>
        <a:xfrm>
          <a:off x="0" y="2323584"/>
          <a:ext cx="666920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BA04C1-AB21-4D12-B9BF-C5731F46A097}">
      <dsp:nvSpPr>
        <dsp:cNvPr id="0" name=""/>
        <dsp:cNvSpPr/>
      </dsp:nvSpPr>
      <dsp:spPr>
        <a:xfrm>
          <a:off x="0" y="2323584"/>
          <a:ext cx="1333841" cy="23235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Flexibility</a:t>
          </a:r>
        </a:p>
      </dsp:txBody>
      <dsp:txXfrm>
        <a:off x="0" y="2323584"/>
        <a:ext cx="1333841" cy="2323584"/>
      </dsp:txXfrm>
    </dsp:sp>
    <dsp:sp modelId="{E7015970-A2AC-42A8-A678-8366AEC0A912}">
      <dsp:nvSpPr>
        <dsp:cNvPr id="0" name=""/>
        <dsp:cNvSpPr/>
      </dsp:nvSpPr>
      <dsp:spPr>
        <a:xfrm>
          <a:off x="1433879" y="2377590"/>
          <a:ext cx="5235326" cy="10801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1450" tIns="171450" rIns="171450" bIns="171450" numCol="1" spcCol="1270" anchor="t" anchorCtr="0">
          <a:noAutofit/>
        </a:bodyPr>
        <a:lstStyle/>
        <a:p>
          <a:pPr marL="0" lvl="0" indent="0" algn="l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500" kern="1200" dirty="0"/>
            <a:t>Any Hardware</a:t>
          </a:r>
        </a:p>
      </dsp:txBody>
      <dsp:txXfrm>
        <a:off x="1433879" y="2377590"/>
        <a:ext cx="5235326" cy="1080103"/>
      </dsp:txXfrm>
    </dsp:sp>
    <dsp:sp modelId="{C80B1DB0-3D21-4673-BBEB-C81A34FB10CF}">
      <dsp:nvSpPr>
        <dsp:cNvPr id="0" name=""/>
        <dsp:cNvSpPr/>
      </dsp:nvSpPr>
      <dsp:spPr>
        <a:xfrm>
          <a:off x="1333841" y="3457694"/>
          <a:ext cx="533536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8FC76B2-7D7A-4934-B09D-18DC3454D959}">
      <dsp:nvSpPr>
        <dsp:cNvPr id="0" name=""/>
        <dsp:cNvSpPr/>
      </dsp:nvSpPr>
      <dsp:spPr>
        <a:xfrm>
          <a:off x="1433879" y="3511699"/>
          <a:ext cx="5235326" cy="10801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1450" tIns="171450" rIns="171450" bIns="171450" numCol="1" spcCol="1270" anchor="t" anchorCtr="0">
          <a:noAutofit/>
        </a:bodyPr>
        <a:lstStyle/>
        <a:p>
          <a:pPr marL="0" lvl="0" indent="0" algn="l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500" kern="1200" dirty="0"/>
            <a:t>Any Language</a:t>
          </a:r>
        </a:p>
      </dsp:txBody>
      <dsp:txXfrm>
        <a:off x="1433879" y="3511699"/>
        <a:ext cx="5235326" cy="1080103"/>
      </dsp:txXfrm>
    </dsp:sp>
    <dsp:sp modelId="{2A463FD9-63A7-4B81-8177-B86A28756392}">
      <dsp:nvSpPr>
        <dsp:cNvPr id="0" name=""/>
        <dsp:cNvSpPr/>
      </dsp:nvSpPr>
      <dsp:spPr>
        <a:xfrm>
          <a:off x="1333841" y="4591803"/>
          <a:ext cx="533536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A71C4C-FF3F-0C4F-8795-A2475369391B}" type="datetime1">
              <a:rPr lang="en-US" smtClean="0"/>
              <a:t>5/18/2025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8C8FA6-76A5-8E40-8BFE-0F3985BCA3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91517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6725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6725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pPr>
              <a:defRPr/>
            </a:pPr>
            <a:fld id="{575E4D0F-365E-634C-91A3-A7A1E50E5DCF}" type="datetime1">
              <a:rPr lang="en-US" smtClean="0"/>
              <a:t>5/18/2025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73575"/>
            <a:ext cx="5607050" cy="3660775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3038475" cy="466725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6725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pPr>
              <a:defRPr/>
            </a:pPr>
            <a:fld id="{A7F235BB-2532-4321-A1BC-BCA4D9D1C26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9449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8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77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66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54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7F235BB-2532-4321-A1BC-BCA4D9D1C26A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7901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7F235BB-2532-4321-A1BC-BCA4D9D1C26A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76528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7F235BB-2532-4321-A1BC-BCA4D9D1C26A}" type="slidenum">
              <a:rPr lang="en-US" smtClean="0"/>
              <a:pPr>
                <a:defRPr/>
              </a:pPr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20594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9FA094-197B-4478-8C46-95113CB4BF8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465119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3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3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3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4.xml"/></Relationships>
</file>

<file path=ppt/slideLayouts/_rels/slideLayout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4.xml"/></Relationships>
</file>

<file path=ppt/slideLayouts/_rels/slideLayout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4.xml"/></Relationships>
</file>

<file path=ppt/slideLayouts/_rels/slideLayout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4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4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7.png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2021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13" name="Picture 12" descr="A black and white logo&#10;&#10;Description automatically generated">
            <a:extLst>
              <a:ext uri="{FF2B5EF4-FFF2-40B4-BE49-F238E27FC236}">
                <a16:creationId xmlns:a16="http://schemas.microsoft.com/office/drawing/2014/main" id="{1D831F22-FA3A-D57A-45FA-41418B0D3C1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0017" y="2326384"/>
            <a:ext cx="2651682" cy="1504606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304802" y="896176"/>
            <a:ext cx="5486401" cy="124971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Presentation 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51" y="6273803"/>
            <a:ext cx="695452" cy="281940"/>
          </a:xfrm>
          <a:prstGeom prst="rect">
            <a:avLst/>
          </a:prstGeom>
        </p:spPr>
      </p:pic>
      <p:sp>
        <p:nvSpPr>
          <p:cNvPr id="6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304033" y="3344843"/>
            <a:ext cx="4974263" cy="4359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FontTx/>
              <a:buNone/>
              <a:defRPr baseline="0"/>
            </a:lvl1pPr>
          </a:lstStyle>
          <a:p>
            <a:pPr lvl="0"/>
            <a:r>
              <a:rPr lang="en-US" dirty="0"/>
              <a:t>Click to Add Your Name, title, email, </a:t>
            </a:r>
            <a:r>
              <a:rPr lang="en-US" dirty="0" err="1"/>
              <a:t>etc</a:t>
            </a:r>
            <a:endParaRPr lang="en-US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68A6CBC8-E31F-2BFA-5BF3-608C299296D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09491" y="3742521"/>
            <a:ext cx="2057400" cy="7620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9F9E90-2CBC-160C-A456-B82ED3D2D56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27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Single Bulleted list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8385" y="219944"/>
            <a:ext cx="10189853" cy="36646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08385" y="834999"/>
            <a:ext cx="10972800" cy="523384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 b="0" i="0">
                <a:latin typeface="Arial"/>
                <a:cs typeface="Arial"/>
              </a:defRPr>
            </a:lvl1pPr>
            <a:lvl2pPr marL="740664" indent="-228600">
              <a:lnSpc>
                <a:spcPct val="100000"/>
              </a:lnSpc>
              <a:defRPr sz="1800" b="0" i="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 b="0" i="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 b="0" i="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27916706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3E2FD141-8134-F3DB-E476-8FADEF4ACE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79F3420-6D52-3D30-094D-4B781CE6D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69781253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19D4075E-60E0-45EE-94F9-39ED7AE3312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2588763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07C46-C84E-F91E-42CA-404B5F7517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3155C8-6482-C31F-D533-043D29E5BA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920DD9-53EF-F8E7-0FA4-87587D0ECA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948ED-C8E0-4348-9F4F-ACCDE54C8177}" type="datetimeFigureOut">
              <a:rPr lang="en-US" smtClean="0"/>
              <a:t>5/18/2025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867C25-8849-3575-1FFC-A185280C96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F3B095-0BEE-97A2-74CD-5274F3E72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  <p:pic>
        <p:nvPicPr>
          <p:cNvPr id="11" name="Picture 10" descr="A colorful striped rectangular object&#10;&#10;AI-generated content may be incorrect.">
            <a:extLst>
              <a:ext uri="{FF2B5EF4-FFF2-40B4-BE49-F238E27FC236}">
                <a16:creationId xmlns:a16="http://schemas.microsoft.com/office/drawing/2014/main" id="{01E11168-8B88-C1E9-616A-383B999496E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299551">
            <a:off x="723410" y="-1575588"/>
            <a:ext cx="679533" cy="5419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973662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E062DCD-A266-0F44-614C-071757D6ECE1}"/>
              </a:ext>
            </a:extLst>
          </p:cNvPr>
          <p:cNvSpPr/>
          <p:nvPr userDrawn="1"/>
        </p:nvSpPr>
        <p:spPr>
          <a:xfrm>
            <a:off x="-119270" y="0"/>
            <a:ext cx="12411987" cy="3602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B07C46-C84E-F91E-42CA-404B5F7517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3155C8-6482-C31F-D533-043D29E5BA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920DD9-53EF-F8E7-0FA4-87587D0ECA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948ED-C8E0-4348-9F4F-ACCDE54C8177}" type="datetimeFigureOut">
              <a:rPr lang="en-US" smtClean="0"/>
              <a:t>5/18/2025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867C25-8849-3575-1FFC-A185280C96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F3B095-0BEE-97A2-74CD-5274F3E72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060323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E062DCD-A266-0F44-614C-071757D6ECE1}"/>
              </a:ext>
            </a:extLst>
          </p:cNvPr>
          <p:cNvSpPr/>
          <p:nvPr userDrawn="1"/>
        </p:nvSpPr>
        <p:spPr>
          <a:xfrm>
            <a:off x="-119270" y="0"/>
            <a:ext cx="12411987" cy="36020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B07C46-C84E-F91E-42CA-404B5F7517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3155C8-6482-C31F-D533-043D29E5BA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920DD9-53EF-F8E7-0FA4-87587D0ECA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948ED-C8E0-4348-9F4F-ACCDE54C8177}" type="datetimeFigureOut">
              <a:rPr lang="en-US" smtClean="0"/>
              <a:t>5/18/2025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867C25-8849-3575-1FFC-A185280C96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F3B095-0BEE-97A2-74CD-5274F3E72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089579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07C46-C84E-F91E-42CA-404B5F7517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3155C8-6482-C31F-D533-043D29E5BA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920DD9-53EF-F8E7-0FA4-87587D0ECA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948ED-C8E0-4348-9F4F-ACCDE54C8177}" type="datetimeFigureOut">
              <a:rPr lang="en-US" smtClean="0"/>
              <a:t>5/18/2025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867C25-8849-3575-1FFC-A185280C96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F3B095-0BEE-97A2-74CD-5274F3E72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73831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9D05BF-F202-3B9C-1A14-CCFE6403A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D349EA-6572-6ABD-01BB-8088E3728D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A07418-439C-A7E9-07D8-17748B77EC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A68BD7-3B44-3E78-4F49-736DF9D3C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A colorful striped rectangular object&#10;&#10;AI-generated content may be incorrect.">
            <a:extLst>
              <a:ext uri="{FF2B5EF4-FFF2-40B4-BE49-F238E27FC236}">
                <a16:creationId xmlns:a16="http://schemas.microsoft.com/office/drawing/2014/main" id="{3665ABBA-CFF7-1216-D835-DCBDE43CAD8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49" y="-80148"/>
            <a:ext cx="679533" cy="5419448"/>
          </a:xfrm>
          <a:prstGeom prst="rect">
            <a:avLst/>
          </a:prstGeom>
        </p:spPr>
      </p:pic>
      <p:pic>
        <p:nvPicPr>
          <p:cNvPr id="9" name="Picture 8" descr="A colorful striped rectangular object&#10;&#10;AI-generated content may be incorrect.">
            <a:extLst>
              <a:ext uri="{FF2B5EF4-FFF2-40B4-BE49-F238E27FC236}">
                <a16:creationId xmlns:a16="http://schemas.microsoft.com/office/drawing/2014/main" id="{E7F22F24-D003-9621-576E-722327C46F2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48" y="5157457"/>
            <a:ext cx="679533" cy="5419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975000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9D05BF-F202-3B9C-1A14-CCFE6403A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D349EA-6572-6ABD-01BB-8088E3728D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A07418-439C-A7E9-07D8-17748B77EC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A68BD7-3B44-3E78-4F49-736DF9D3C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499623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844F67-6D3E-77F6-0D97-74EC9B80BB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6682B0-28AE-1739-7385-0F2917AB93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78FE9D-ECA9-C2AF-C888-C0CD57D84F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948ED-C8E0-4348-9F4F-ACCDE54C8177}" type="datetimeFigureOut">
              <a:rPr lang="en-US" smtClean="0"/>
              <a:t>5/18/2025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66C498-6354-9904-5C03-1551DEE55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8AA557-F07F-D9CF-D732-E401BC9F86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A colorful striped rectangular object&#10;&#10;AI-generated content may be incorrect.">
            <a:extLst>
              <a:ext uri="{FF2B5EF4-FFF2-40B4-BE49-F238E27FC236}">
                <a16:creationId xmlns:a16="http://schemas.microsoft.com/office/drawing/2014/main" id="{EE21E4F9-E01A-2C54-67FC-7094F1109C6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41062" y="-6385272"/>
            <a:ext cx="981575" cy="7828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411418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3890E63-EF0C-465D-DFAC-32B5C2963DEE}"/>
              </a:ext>
            </a:extLst>
          </p:cNvPr>
          <p:cNvSpPr/>
          <p:nvPr userDrawn="1"/>
        </p:nvSpPr>
        <p:spPr>
          <a:xfrm>
            <a:off x="0" y="0"/>
            <a:ext cx="12192000" cy="169068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05C633-4F90-2323-1756-81DEE3913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741B65-1D94-7106-B6C6-9E950F1E1D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807D4C-D0C0-DB2F-3B2A-D81E2BC8F4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7372EE-153D-DCF0-12CE-613390B62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948ED-C8E0-4348-9F4F-ACCDE54C8177}" type="datetimeFigureOut">
              <a:rPr lang="en-US" smtClean="0"/>
              <a:t>5/18/2025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C844DC-C766-231A-1CB7-903DE3049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5C1DED-C5C8-EC5B-AFFB-7DC79D975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5686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Single Bulleted list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8385" y="219944"/>
            <a:ext cx="10189853" cy="36646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08385" y="834999"/>
            <a:ext cx="10972800" cy="523384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 b="0" i="0">
                <a:latin typeface="Arial"/>
                <a:cs typeface="Arial"/>
              </a:defRPr>
            </a:lvl1pPr>
            <a:lvl2pPr marL="740664" indent="-228600">
              <a:lnSpc>
                <a:spcPct val="100000"/>
              </a:lnSpc>
              <a:defRPr sz="1800" b="0" i="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 b="0" i="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 b="0" i="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0DDB98BC-539F-B355-1AD7-A6DB5727F53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03813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3890E63-EF0C-465D-DFAC-32B5C2963DEE}"/>
              </a:ext>
            </a:extLst>
          </p:cNvPr>
          <p:cNvSpPr/>
          <p:nvPr userDrawn="1"/>
        </p:nvSpPr>
        <p:spPr>
          <a:xfrm>
            <a:off x="0" y="0"/>
            <a:ext cx="12192000" cy="169068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05C633-4F90-2323-1756-81DEE3913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741B65-1D94-7106-B6C6-9E950F1E1D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807D4C-D0C0-DB2F-3B2A-D81E2BC8F4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7372EE-153D-DCF0-12CE-613390B62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948ED-C8E0-4348-9F4F-ACCDE54C8177}" type="datetimeFigureOut">
              <a:rPr lang="en-US" smtClean="0"/>
              <a:t>5/18/2025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C844DC-C766-231A-1CB7-903DE3049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5C1DED-C5C8-EC5B-AFFB-7DC79D975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231901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5C633-4F90-2323-1756-81DEE3913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741B65-1D94-7106-B6C6-9E950F1E1D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807D4C-D0C0-DB2F-3B2A-D81E2BC8F4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7372EE-153D-DCF0-12CE-613390B62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948ED-C8E0-4348-9F4F-ACCDE54C8177}" type="datetimeFigureOut">
              <a:rPr lang="en-US" smtClean="0"/>
              <a:t>5/18/2025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C844DC-C766-231A-1CB7-903DE3049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5C1DED-C5C8-EC5B-AFFB-7DC79D975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919817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77CE1E9-B202-2CF4-568E-4A702B13D501}"/>
              </a:ext>
            </a:extLst>
          </p:cNvPr>
          <p:cNvSpPr/>
          <p:nvPr userDrawn="1"/>
        </p:nvSpPr>
        <p:spPr>
          <a:xfrm>
            <a:off x="-71562" y="0"/>
            <a:ext cx="12380181" cy="169068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F89095-DC21-2331-4412-FCFE874BDF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DA09A5-0909-2378-3D22-8D402703E7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CD4DD3-206F-BFB8-0DB5-DC7F3ADBC7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B78E00-7EE3-1ED3-8FB2-D124004F73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6089C59-1D44-D1B5-668C-005F43F51C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5D2B9C6-2D56-7A43-A671-E335EF3AFD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948ED-C8E0-4348-9F4F-ACCDE54C8177}" type="datetimeFigureOut">
              <a:rPr lang="en-US" smtClean="0"/>
              <a:t>5/18/2025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4B8893E-4687-4241-3CAE-8877819A0C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0A6FD69-D071-2CCF-3A2D-CEC8A19C4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655892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77CE1E9-B202-2CF4-568E-4A702B13D501}"/>
              </a:ext>
            </a:extLst>
          </p:cNvPr>
          <p:cNvSpPr/>
          <p:nvPr userDrawn="1"/>
        </p:nvSpPr>
        <p:spPr>
          <a:xfrm>
            <a:off x="-71562" y="0"/>
            <a:ext cx="12380181" cy="16906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F89095-DC21-2331-4412-FCFE874BDF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DA09A5-0909-2378-3D22-8D402703E7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CD4DD3-206F-BFB8-0DB5-DC7F3ADBC7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B78E00-7EE3-1ED3-8FB2-D124004F73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6089C59-1D44-D1B5-668C-005F43F51C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5D2B9C6-2D56-7A43-A671-E335EF3AFD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948ED-C8E0-4348-9F4F-ACCDE54C8177}" type="datetimeFigureOut">
              <a:rPr lang="en-US" smtClean="0"/>
              <a:t>5/18/2025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4B8893E-4687-4241-3CAE-8877819A0C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0A6FD69-D071-2CCF-3A2D-CEC8A19C4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985914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2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89095-DC21-2331-4412-FCFE874BDF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DA09A5-0909-2378-3D22-8D402703E7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CD4DD3-206F-BFB8-0DB5-DC7F3ADBC7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B78E00-7EE3-1ED3-8FB2-D124004F73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6089C59-1D44-D1B5-668C-005F43F51C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5D2B9C6-2D56-7A43-A671-E335EF3AFD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948ED-C8E0-4348-9F4F-ACCDE54C8177}" type="datetimeFigureOut">
              <a:rPr lang="en-US" smtClean="0"/>
              <a:t>5/18/2025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4B8893E-4687-4241-3CAE-8877819A0C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0A6FD69-D071-2CCF-3A2D-CEC8A19C4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033230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987D61-29FE-A600-B358-7D47497B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1961333-BF4E-22B8-3A7B-9F712E371E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948ED-C8E0-4348-9F4F-ACCDE54C8177}" type="datetimeFigureOut">
              <a:rPr lang="en-US" smtClean="0"/>
              <a:t>5/18/2025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E8C00F-5F89-19A4-4275-DBC5A866E9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F5A88C-044A-AC2A-7AD6-54FB55BCB2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987763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BDB0AA-72AA-ECED-23CE-ED3E09B4C9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948ED-C8E0-4348-9F4F-ACCDE54C8177}" type="datetimeFigureOut">
              <a:rPr lang="en-US" smtClean="0"/>
              <a:t>5/18/2025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A0BF14F-F5F4-6C97-9BC8-68131A478C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F84F59-E370-27DB-FE27-22DF84A82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421263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8226F5F-1DAB-6456-1464-A4F6B319D3F4}"/>
              </a:ext>
            </a:extLst>
          </p:cNvPr>
          <p:cNvSpPr/>
          <p:nvPr userDrawn="1"/>
        </p:nvSpPr>
        <p:spPr>
          <a:xfrm>
            <a:off x="0" y="0"/>
            <a:ext cx="5183188" cy="714027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7524EC-50C1-A844-69B5-68477F0E6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19F8E6-92EA-B2AD-48AF-FE33C2EA77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B4ED36-923A-7BA2-7DBA-F17F01B5E0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DEBAA5-8A9A-2155-D60E-4C21B32776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948ED-C8E0-4348-9F4F-ACCDE54C8177}" type="datetimeFigureOut">
              <a:rPr lang="en-US" smtClean="0"/>
              <a:t>5/18/2025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CD94B8-C5A3-1198-A017-4C7A727F29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4980E2-D02F-0978-ECA0-DD33F91EE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8899495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2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8226F5F-1DAB-6456-1464-A4F6B319D3F4}"/>
              </a:ext>
            </a:extLst>
          </p:cNvPr>
          <p:cNvSpPr/>
          <p:nvPr userDrawn="1"/>
        </p:nvSpPr>
        <p:spPr>
          <a:xfrm>
            <a:off x="0" y="0"/>
            <a:ext cx="5183188" cy="714027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7524EC-50C1-A844-69B5-68477F0E6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19F8E6-92EA-B2AD-48AF-FE33C2EA77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B4ED36-923A-7BA2-7DBA-F17F01B5E0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DEBAA5-8A9A-2155-D60E-4C21B32776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948ED-C8E0-4348-9F4F-ACCDE54C8177}" type="datetimeFigureOut">
              <a:rPr lang="en-US" smtClean="0"/>
              <a:t>5/18/2025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CD94B8-C5A3-1198-A017-4C7A727F29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4980E2-D02F-0978-ECA0-DD33F91EE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982636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7524EC-50C1-A844-69B5-68477F0E6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19F8E6-92EA-B2AD-48AF-FE33C2EA77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B4ED36-923A-7BA2-7DBA-F17F01B5E0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DEBAA5-8A9A-2155-D60E-4C21B32776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948ED-C8E0-4348-9F4F-ACCDE54C8177}" type="datetimeFigureOut">
              <a:rPr lang="en-US" smtClean="0"/>
              <a:t>5/18/2025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CD94B8-C5A3-1198-A017-4C7A727F29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4980E2-D02F-0978-ECA0-DD33F91EE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2813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 bulleted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7AE870BD-D606-E12D-38CF-F8B8950A13A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6" y="223103"/>
            <a:ext cx="10180313" cy="41563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293689" y="832103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40863037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1DF88D-B325-9559-56AA-C880E6788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6BBB422-DB9F-0910-7F30-33373C05A88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23F566-3B13-3096-B4DF-6DFA118E07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790188-5A95-A707-DFCF-271A42457C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948ED-C8E0-4348-9F4F-ACCDE54C8177}" type="datetimeFigureOut">
              <a:rPr lang="en-US" smtClean="0"/>
              <a:t>5/18/2025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CE1410-CFCA-5BCD-CE4C-65A13708BE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F12598-63FC-33E3-6EEC-DF6F493F5A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009516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7098A-9341-5856-5057-C24CF2593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F6074D-7E31-173B-0F21-CCEE0548A6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2972E7-C35B-A818-7118-38E4C82B63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948ED-C8E0-4348-9F4F-ACCDE54C8177}" type="datetimeFigureOut">
              <a:rPr lang="en-US" smtClean="0"/>
              <a:t>5/18/2025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736884-9707-172F-4202-ECA967EB8C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EDC491-0657-AA14-70D6-AD34E4AC3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917712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6B76FF-38A0-B31D-44CF-31812DAD7AF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39762F-FE42-4CE8-BB2E-8C7F056523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9545A6-9010-2858-06AB-B59326AB60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948ED-C8E0-4348-9F4F-ACCDE54C8177}" type="datetimeFigureOut">
              <a:rPr lang="en-US" smtClean="0"/>
              <a:t>5/18/2025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D5FD89-0AB7-D540-1FD9-367DC73F1D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366BDA-2854-753C-BC1B-40E29AA4AF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423930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BM_Inspired_Pivot_3D_03_crop02_1920x1080.jpg" descr="Graphic showing IBM letters in 3D, cropped, on gray background">
            <a:extLst>
              <a:ext uri="{FF2B5EF4-FFF2-40B4-BE49-F238E27FC236}">
                <a16:creationId xmlns:a16="http://schemas.microsoft.com/office/drawing/2014/main" id="{AB2707DC-D432-FD55-D8B6-4EBD01B95582}"/>
              </a:ext>
            </a:extLst>
          </p:cNvPr>
          <p:cNvPicPr/>
          <p:nvPr userDrawn="1"/>
        </p:nvPicPr>
        <p:blipFill>
          <a:blip r:embed="rId2"/>
          <a:srcRect t="9349" b="1739"/>
          <a:stretch/>
        </p:blipFill>
        <p:spPr>
          <a:xfrm>
            <a:off x="20" y="-1"/>
            <a:ext cx="12191980" cy="6097588"/>
          </a:xfrm>
          <a:prstGeom prst="rect">
            <a:avLst/>
          </a:prstGeom>
          <a:noFill/>
          <a:ln w="12700">
            <a:miter lim="400000"/>
          </a:ln>
        </p:spPr>
      </p:pic>
      <p:pic>
        <p:nvPicPr>
          <p:cNvPr id="2" name="Picture 1" descr="A blue letters on a black background&#10;&#10;AI-generated content may be incorrect.">
            <a:extLst>
              <a:ext uri="{FF2B5EF4-FFF2-40B4-BE49-F238E27FC236}">
                <a16:creationId xmlns:a16="http://schemas.microsoft.com/office/drawing/2014/main" id="{83E3A493-63C8-1330-9172-389203F81C3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2676" y="6238534"/>
            <a:ext cx="1051831" cy="363182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404A9AD-5866-6BA4-C928-31A5F88EF1E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90985" y="6083300"/>
            <a:ext cx="2470906" cy="537147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D4A8A02-E5FB-018D-1574-2015680C3A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35316" y="6083300"/>
            <a:ext cx="2473384" cy="538507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F3BE6BB-D7C0-3C9B-44F9-5D564E48D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234" y="155576"/>
            <a:ext cx="5049878" cy="3654425"/>
          </a:xfrm>
        </p:spPr>
        <p:txBody>
          <a:bodyPr/>
          <a:lstStyle>
            <a:lvl1pPr>
              <a:lnSpc>
                <a:spcPct val="100000"/>
              </a:lnSpc>
              <a:defRPr sz="41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5884447"/>
      </p:ext>
    </p:extLst>
  </p:cSld>
  <p:clrMapOvr>
    <a:masterClrMapping/>
  </p:clrMapOvr>
  <p:transition spd="med"/>
  <p:hf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, cy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letters on a black background&#10;&#10;AI-generated content may be incorrect.">
            <a:extLst>
              <a:ext uri="{FF2B5EF4-FFF2-40B4-BE49-F238E27FC236}">
                <a16:creationId xmlns:a16="http://schemas.microsoft.com/office/drawing/2014/main" id="{C6E1492D-E57F-C7F1-5BFB-1D8E3740935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2676" y="6238534"/>
            <a:ext cx="1051831" cy="363182"/>
          </a:xfrm>
          <a:prstGeom prst="rect">
            <a:avLst/>
          </a:prstGeom>
        </p:spPr>
      </p:pic>
      <p:sp>
        <p:nvSpPr>
          <p:cNvPr id="3" name="Rectangle 2" descr="Blue 10 full slide background ">
            <a:extLst>
              <a:ext uri="{FF2B5EF4-FFF2-40B4-BE49-F238E27FC236}">
                <a16:creationId xmlns:a16="http://schemas.microsoft.com/office/drawing/2014/main" id="{8D23798D-A03E-2BC6-136A-14C1E387E723}"/>
              </a:ext>
            </a:extLst>
          </p:cNvPr>
          <p:cNvSpPr/>
          <p:nvPr/>
        </p:nvSpPr>
        <p:spPr bwMode="auto">
          <a:xfrm>
            <a:off x="0" y="-1"/>
            <a:ext cx="12192000" cy="6097588"/>
          </a:xfrm>
          <a:prstGeom prst="rect">
            <a:avLst/>
          </a:prstGeom>
          <a:solidFill>
            <a:srgbClr val="E5F6FF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45714" tIns="45714" rIns="45714" bIns="45714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10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tabLst/>
            </a:pPr>
            <a:endParaRPr kumimoji="0" lang="en-US" sz="7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A9FACBA3-656A-1C9D-A350-7759736DCC4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90985" y="6083300"/>
            <a:ext cx="2470906" cy="537147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FA47F09F-F9D8-7B01-E53E-EE9451C6A6E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35316" y="6083300"/>
            <a:ext cx="2473384" cy="538507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B8FFB679-F0FF-1DD1-8243-9D4ADEF388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234" y="155576"/>
            <a:ext cx="5049878" cy="3654425"/>
          </a:xfrm>
        </p:spPr>
        <p:txBody>
          <a:bodyPr/>
          <a:lstStyle>
            <a:lvl1pPr>
              <a:lnSpc>
                <a:spcPct val="100000"/>
              </a:lnSpc>
              <a:defRPr sz="41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3909609"/>
      </p:ext>
    </p:extLst>
  </p:cSld>
  <p:clrMapOvr>
    <a:masterClrMapping/>
  </p:clrMapOvr>
  <p:transition spd="med"/>
  <p:hf hdr="0" ftr="0" dt="0"/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, plai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letters on a black background&#10;&#10;AI-generated content may be incorrect.">
            <a:extLst>
              <a:ext uri="{FF2B5EF4-FFF2-40B4-BE49-F238E27FC236}">
                <a16:creationId xmlns:a16="http://schemas.microsoft.com/office/drawing/2014/main" id="{22B5BD1D-281F-D765-F77A-803E4001908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2676" y="6238534"/>
            <a:ext cx="1051831" cy="363182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31EEBBCD-6628-78CD-1209-20B2834A64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234" y="155575"/>
            <a:ext cx="5049878" cy="5178425"/>
          </a:xfrm>
        </p:spPr>
        <p:txBody>
          <a:bodyPr/>
          <a:lstStyle>
            <a:lvl1pPr>
              <a:lnSpc>
                <a:spcPct val="100000"/>
              </a:lnSpc>
              <a:defRPr sz="41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0370307"/>
      </p:ext>
    </p:extLst>
  </p:cSld>
  <p:clrMapOvr>
    <a:masterClrMapping/>
  </p:clrMapOvr>
  <p:transition spd="med"/>
  <p:hf hdr="0" ftr="0" dt="0"/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, plain, labe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letters on a black background&#10;&#10;AI-generated content may be incorrect.">
            <a:extLst>
              <a:ext uri="{FF2B5EF4-FFF2-40B4-BE49-F238E27FC236}">
                <a16:creationId xmlns:a16="http://schemas.microsoft.com/office/drawing/2014/main" id="{D83E2CC6-E802-A12A-F292-FA5B7918EDF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2676" y="6238534"/>
            <a:ext cx="1051831" cy="363182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A2629C-3C99-5809-3D6C-46ACEB922F7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90196" y="6239574"/>
            <a:ext cx="5518504" cy="381000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0F40089-D6C5-B905-B7FE-24BFF3580F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234" y="155575"/>
            <a:ext cx="5049878" cy="5178425"/>
          </a:xfrm>
        </p:spPr>
        <p:txBody>
          <a:bodyPr/>
          <a:lstStyle>
            <a:lvl1pPr>
              <a:lnSpc>
                <a:spcPct val="100000"/>
              </a:lnSpc>
              <a:defRPr sz="41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5780086"/>
      </p:ext>
    </p:extLst>
  </p:cSld>
  <p:clrMapOvr>
    <a:masterClrMapping/>
  </p:clrMapOvr>
  <p:transition spd="med"/>
  <p:hf hdr="0" ftr="0" dt="0"/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8812" y="221657"/>
            <a:ext cx="10210800" cy="442486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524732"/>
      </p:ext>
    </p:extLst>
  </p:cSld>
  <p:clrMapOvr>
    <a:masterClrMapping/>
  </p:clrMapOvr>
  <p:transition spd="med"/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79F3420-6D52-3D30-094D-4B781CE6D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40083329"/>
      </p:ext>
    </p:extLst>
  </p:cSld>
  <p:clrMapOvr>
    <a:masterClrMapping/>
  </p:clrMapOvr>
  <p:transition spd="med"/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Single Bulleted list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8385" y="219944"/>
            <a:ext cx="10189853" cy="36646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08385" y="834999"/>
            <a:ext cx="10972800" cy="523384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 b="0" i="0">
                <a:latin typeface="Arial"/>
                <a:cs typeface="Arial"/>
              </a:defRPr>
            </a:lvl1pPr>
            <a:lvl2pPr marL="740664" indent="-228600">
              <a:lnSpc>
                <a:spcPct val="100000"/>
              </a:lnSpc>
              <a:defRPr sz="1800" b="0" i="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 b="0" i="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 b="0" i="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 b="0" i="0"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5206689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2 bulleted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9CAB283C-4D7C-B92A-C063-44E9DD38AD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6334" y="33764"/>
            <a:ext cx="1213530" cy="71708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6" y="223103"/>
            <a:ext cx="10180313" cy="41563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293689" y="832103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8239308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2 bulleted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6" y="223103"/>
            <a:ext cx="10180313" cy="41563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293689" y="832103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18525416"/>
      </p:ext>
    </p:extLst>
  </p:cSld>
  <p:clrMapOvr>
    <a:masterClrMapping/>
  </p:clrMapOvr>
  <p:transition spd="med"/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ulleted list left, image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E404AE-3037-EA4C-8316-CDEF47086DC5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791200" y="0"/>
            <a:ext cx="6400800" cy="6858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Insert image here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6"/>
            <a:ext cx="5480303" cy="3881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348499" cy="5786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22745553"/>
      </p:ext>
    </p:extLst>
  </p:cSld>
  <p:clrMapOvr>
    <a:masterClrMapping/>
  </p:clrMapOvr>
  <p:transition spd="med"/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 bulleted lists, 1st bullet b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23103"/>
            <a:ext cx="10261309" cy="526571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400800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>
                <a:latin typeface="Arial"/>
                <a:cs typeface="Arial"/>
              </a:defRPr>
            </a:lvl1pPr>
            <a:lvl2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8418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9532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12602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 i="0" baseline="0">
                <a:latin typeface="Arial"/>
                <a:cs typeface="Arial"/>
              </a:defRPr>
            </a:lvl1pPr>
            <a:lvl2pPr marL="230706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2914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33926" indent="-22435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07098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9284275"/>
      </p:ext>
    </p:extLst>
  </p:cSld>
  <p:clrMapOvr>
    <a:masterClrMapping/>
  </p:clrMapOvr>
  <p:transition spd="med"/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2 bulleted lists, 1st bullet b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23103"/>
            <a:ext cx="10261309" cy="526571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400800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>
                <a:latin typeface="Arial"/>
                <a:cs typeface="Arial"/>
              </a:defRPr>
            </a:lvl1pPr>
            <a:lvl2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8418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9532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12602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 i="0" baseline="0">
                <a:latin typeface="Arial"/>
                <a:cs typeface="Arial"/>
              </a:defRPr>
            </a:lvl1pPr>
            <a:lvl2pPr marL="230706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2914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33926" indent="-22435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07098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75662764"/>
      </p:ext>
    </p:extLst>
  </p:cSld>
  <p:clrMapOvr>
    <a:masterClrMapping/>
  </p:clrMapOvr>
  <p:transition spd="med"/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8812" y="221657"/>
            <a:ext cx="10210800" cy="442486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327217"/>
      </p:ext>
    </p:extLst>
  </p:cSld>
  <p:clrMapOvr>
    <a:masterClrMapping/>
  </p:clrMapOvr>
  <p:transition spd="med"/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IBM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bm_gry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4604" y="2914870"/>
            <a:ext cx="1730144" cy="70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251546"/>
      </p:ext>
    </p:extLst>
  </p:cSld>
  <p:clrMapOvr>
    <a:masterClrMapping/>
  </p:clrMapOvr>
  <p:transition spd="med"/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End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BM 8-bar logo">
            <a:extLst>
              <a:ext uri="{FF2B5EF4-FFF2-40B4-BE49-F238E27FC236}">
                <a16:creationId xmlns:a16="http://schemas.microsoft.com/office/drawing/2014/main" id="{F7060FE5-C047-4041-AB41-F553D2847E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2004" y="3084230"/>
            <a:ext cx="1727991" cy="689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992166"/>
      </p:ext>
    </p:extLst>
  </p:cSld>
  <p:clrMapOvr>
    <a:masterClrMapping/>
  </p:clrMapOvr>
  <p:transition spd="med"/>
  <p:hf hdr="0" ftr="0" dt="0"/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192024"/>
            <a:ext cx="2470717" cy="2105025"/>
          </a:xfrm>
        </p:spPr>
        <p:txBody>
          <a:bodyPr/>
          <a:lstStyle>
            <a:lvl1pPr>
              <a:lnSpc>
                <a:spcPct val="100000"/>
              </a:lnSpc>
              <a:defRPr sz="33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75443B4-0187-FC99-0FDE-8EB191B6CEF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382506" y="287338"/>
            <a:ext cx="2476178" cy="5808659"/>
          </a:xfrm>
        </p:spPr>
        <p:txBody>
          <a:bodyPr/>
          <a:lstStyle>
            <a:lvl1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A647AD3-098B-D1AB-C8D8-463E38402F9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30110" y="287338"/>
            <a:ext cx="2470622" cy="5810250"/>
          </a:xfrm>
        </p:spPr>
        <p:txBody>
          <a:bodyPr/>
          <a:lstStyle>
            <a:lvl1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028AA764-A00C-AFFF-7F3F-49A733DCD474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D5D1D2A7-CF30-5698-14FC-F71CB82D5BCC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087744"/>
      </p:ext>
    </p:extLst>
  </p:cSld>
  <p:clrMapOvr>
    <a:masterClrMapping/>
  </p:clrMapOvr>
  <p:transition spd="med"/>
  <p:hf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divi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192024"/>
            <a:ext cx="5517527" cy="1331913"/>
          </a:xfrm>
        </p:spPr>
        <p:txBody>
          <a:bodyPr rIns="457200"/>
          <a:lstStyle>
            <a:lvl1pPr>
              <a:lnSpc>
                <a:spcPct val="100000"/>
              </a:lnSpc>
              <a:defRPr sz="33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42F412B5-726F-373A-86F7-2FBA60F14014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6E2B1415-A9D9-645B-4DF0-7D16976DF72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556942"/>
      </p:ext>
    </p:extLst>
  </p:cSld>
  <p:clrMapOvr>
    <a:masterClrMapping/>
  </p:clrMapOvr>
  <p:transition spd="med"/>
  <p:hf hdr="0" ftr="0" dt="0"/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C7EC0-4BFB-A603-5703-0D692C6269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474" y="150813"/>
            <a:ext cx="8569797" cy="4416425"/>
          </a:xfrm>
        </p:spPr>
        <p:txBody>
          <a:bodyPr/>
          <a:lstStyle>
            <a:lvl1pPr>
              <a:defRPr sz="8398" b="0" i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B98A3D4B-A3E1-0D38-F80E-1D86FCFA4DAE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3CF46425-C9F2-46CE-AAEE-89D8A19E0F2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199429"/>
      </p:ext>
    </p:extLst>
  </p:cSld>
  <p:clrMapOvr>
    <a:masterClrMapping/>
  </p:clrMapOvr>
  <p:transition spd="med"/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2 bulleted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6" y="223103"/>
            <a:ext cx="10180313" cy="41563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293689" y="832103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ED5EFA40-F3E6-E1DD-4087-2D2E2D76B92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38365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llout, head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4" y="192024"/>
            <a:ext cx="4953942" cy="2104835"/>
          </a:xfrm>
        </p:spPr>
        <p:txBody>
          <a:bodyPr/>
          <a:lstStyle>
            <a:lvl1pPr>
              <a:lnSpc>
                <a:spcPct val="100000"/>
              </a:lnSpc>
              <a:defRPr sz="33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54631A-4ED7-F527-1CBC-9AF7BE2CB67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382795" y="192024"/>
            <a:ext cx="5520318" cy="4389247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3399">
                <a:solidFill>
                  <a:schemeClr val="tx2"/>
                </a:solidFill>
              </a:defRPr>
            </a:lvl1pPr>
            <a:lvl2pPr marL="292549" indent="-292549">
              <a:lnSpc>
                <a:spcPct val="100000"/>
              </a:lnSpc>
              <a:spcBef>
                <a:spcPts val="0"/>
              </a:spcBef>
              <a:defRPr sz="3399">
                <a:solidFill>
                  <a:schemeClr val="tx2"/>
                </a:solidFill>
              </a:defRPr>
            </a:lvl2pPr>
            <a:lvl3pPr marL="548530" indent="-292549">
              <a:lnSpc>
                <a:spcPct val="100000"/>
              </a:lnSpc>
              <a:spcBef>
                <a:spcPts val="0"/>
              </a:spcBef>
              <a:defRPr sz="3399">
                <a:solidFill>
                  <a:schemeClr val="tx2"/>
                </a:solidFill>
              </a:defRPr>
            </a:lvl3pPr>
            <a:lvl4pPr marL="877648">
              <a:lnSpc>
                <a:spcPct val="100000"/>
              </a:lnSpc>
              <a:spcBef>
                <a:spcPts val="0"/>
              </a:spcBef>
              <a:defRPr sz="3399">
                <a:solidFill>
                  <a:schemeClr val="tx2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3199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20FC8337-4A61-6950-CEE5-DDB270D10746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F8F57643-D39B-662E-5D14-6D9BFA200F39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004334"/>
      </p:ext>
    </p:extLst>
  </p:cSld>
  <p:clrMapOvr>
    <a:masterClrMapping/>
  </p:clrMapOvr>
  <p:transition spd="med"/>
  <p:hf hdr="0" ftr="0" dt="0"/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llout, stand-alo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949EB6B2-A4A6-F162-D0FE-417694FC70FD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1416" cy="1905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4DAC6A96-E5C9-E8BD-2383-926167440939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0CC16BE-B09A-0C84-8A0B-5FE3F85FB19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0475" y="155868"/>
            <a:ext cx="7323771" cy="5178133"/>
          </a:xfrm>
        </p:spPr>
        <p:txBody>
          <a:bodyPr/>
          <a:lstStyle>
            <a:lvl1pPr>
              <a:lnSpc>
                <a:spcPct val="100000"/>
              </a:lnSpc>
              <a:defRPr sz="4199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91123972"/>
      </p:ext>
    </p:extLst>
  </p:cSld>
  <p:clrMapOvr>
    <a:masterClrMapping/>
  </p:clrMapOvr>
  <p:transition spd="med"/>
  <p:hf hdr="0" ftr="0" dt="0"/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ata, 2 callouts, vertic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D5E03B0-C633-E81D-0D42-3FCCAFD64B0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91173" y="288036"/>
            <a:ext cx="3811091" cy="3521964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1pPr>
            <a:lvl2pPr marL="201128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2pPr>
            <a:lvl3pPr marL="402256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3pPr>
            <a:lvl4pPr marL="557672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B20D7FD-6784-59C5-938D-4728A153F52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9959" y="4814111"/>
            <a:ext cx="5524575" cy="1676533"/>
          </a:xfrm>
        </p:spPr>
        <p:txBody>
          <a:bodyPr anchor="b"/>
          <a:lstStyle>
            <a:lvl1pPr>
              <a:lnSpc>
                <a:spcPct val="90000"/>
              </a:lnSpc>
              <a:spcBef>
                <a:spcPts val="0"/>
              </a:spcBef>
              <a:defRPr sz="12597" b="0" i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dirty="0"/>
              <a:t>↗︎00M</a:t>
            </a:r>
          </a:p>
        </p:txBody>
      </p:sp>
      <p:cxnSp>
        <p:nvCxnSpPr>
          <p:cNvPr id="9" name="Straight Connector 8" descr="Vertical column divider">
            <a:extLst>
              <a:ext uri="{FF2B5EF4-FFF2-40B4-BE49-F238E27FC236}">
                <a16:creationId xmlns:a16="http://schemas.microsoft.com/office/drawing/2014/main" id="{1C44518A-7FBB-67DA-E35B-8BC0AAFC6062}"/>
              </a:ext>
            </a:extLst>
          </p:cNvPr>
          <p:cNvCxnSpPr>
            <a:cxnSpLocks/>
          </p:cNvCxnSpPr>
          <p:nvPr/>
        </p:nvCxnSpPr>
        <p:spPr bwMode="auto">
          <a:xfrm>
            <a:off x="6096000" y="284957"/>
            <a:ext cx="0" cy="5812631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A7285B0-4A1E-8885-0C0E-77D0ECA9CAC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2506" y="288036"/>
            <a:ext cx="3809504" cy="3521964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1pPr>
            <a:lvl2pPr marL="201128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2pPr>
            <a:lvl3pPr marL="402256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3pPr>
            <a:lvl4pPr marL="557672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F395CBF-E65B-9A42-BAE5-C2B2BD9B7B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82880" y="4814111"/>
            <a:ext cx="5523781" cy="1677147"/>
          </a:xfrm>
        </p:spPr>
        <p:txBody>
          <a:bodyPr anchor="b"/>
          <a:lstStyle>
            <a:lvl1pPr>
              <a:lnSpc>
                <a:spcPct val="90000"/>
              </a:lnSpc>
              <a:spcBef>
                <a:spcPts val="0"/>
              </a:spcBef>
              <a:defRPr sz="12597" b="0" i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dirty="0"/>
              <a:t>+00%</a:t>
            </a:r>
          </a:p>
        </p:txBody>
      </p:sp>
      <p:sp>
        <p:nvSpPr>
          <p:cNvPr id="2" name="Footer Placeholder 3">
            <a:extLst>
              <a:ext uri="{FF2B5EF4-FFF2-40B4-BE49-F238E27FC236}">
                <a16:creationId xmlns:a16="http://schemas.microsoft.com/office/drawing/2014/main" id="{21A64AF3-E67B-E80B-A5D3-6B3533C87F91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28C4F134-9B5D-407C-F525-B2FC25B7B5CD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529947"/>
      </p:ext>
    </p:extLst>
  </p:cSld>
  <p:clrMapOvr>
    <a:masterClrMapping/>
  </p:clrMapOvr>
  <p:transition spd="med"/>
  <p:hf hdr="0" ftr="0" dt="0"/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ata, 3 callouts, vertic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26D02D-89A9-0455-FACB-7B6D03346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288036"/>
            <a:ext cx="2474590" cy="1642364"/>
          </a:xfrm>
        </p:spPr>
        <p:txBody>
          <a:bodyPr/>
          <a:lstStyle>
            <a:lvl1pPr>
              <a:lnSpc>
                <a:spcPct val="110000"/>
              </a:lnSpc>
              <a:defRPr sz="1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BBB79390-98CC-5F62-D373-F6646F767DD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33316" y="181547"/>
            <a:ext cx="2475384" cy="953956"/>
          </a:xfrm>
        </p:spPr>
        <p:txBody>
          <a:bodyPr/>
          <a:lstStyle>
            <a:lvl1pPr>
              <a:lnSpc>
                <a:spcPct val="90000"/>
              </a:lnSpc>
              <a:defRPr sz="6599">
                <a:solidFill>
                  <a:schemeClr val="accent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DDE7F16-A938-0D17-3BFA-034F142A80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3316" y="1166533"/>
            <a:ext cx="2475384" cy="493105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3516E6B1-7020-1EA5-CDD4-B1FC6CE2740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83301" y="179903"/>
            <a:ext cx="2474590" cy="953294"/>
          </a:xfrm>
        </p:spPr>
        <p:txBody>
          <a:bodyPr/>
          <a:lstStyle>
            <a:lvl1pPr>
              <a:lnSpc>
                <a:spcPct val="90000"/>
              </a:lnSpc>
              <a:defRPr sz="6599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F3FD8FB-143C-CB66-123C-0495EB1C33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0919" y="1167327"/>
            <a:ext cx="2476178" cy="493105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AC11D906-6DD0-910D-48BA-0C197C90AA4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428523" y="181490"/>
            <a:ext cx="2474590" cy="951707"/>
          </a:xfrm>
        </p:spPr>
        <p:txBody>
          <a:bodyPr/>
          <a:lstStyle>
            <a:lvl1pPr>
              <a:lnSpc>
                <a:spcPct val="90000"/>
              </a:lnSpc>
              <a:defRPr sz="6599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A1063D1-FD79-491C-791B-87858EA0CB8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28522" y="1166533"/>
            <a:ext cx="2476178" cy="493105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7E465D-4B5F-2DAE-57C4-590983308A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34904" y="6029325"/>
            <a:ext cx="2475384" cy="571500"/>
          </a:xfrm>
        </p:spPr>
        <p:txBody>
          <a:bodyPr anchor="b"/>
          <a:lstStyle>
            <a:lvl1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3137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46275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19412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56FFD0-F317-D3D7-DE9D-AA1F4AB27EEB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899D670E-69CE-BB86-FB88-291343BDEE2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813608"/>
      </p:ext>
    </p:extLst>
  </p:cSld>
  <p:clrMapOvr>
    <a:masterClrMapping/>
  </p:clrMapOvr>
  <p:transition spd="med"/>
  <p:hf hdr="0" ftr="0" dt="0"/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ata, 2 callouts, horizont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C97FE8A-75E3-6FC8-02DD-50E0A4C8C9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33316" y="3297238"/>
            <a:ext cx="5522257" cy="2670048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4199">
                <a:solidFill>
                  <a:schemeClr val="tx1"/>
                </a:solidFill>
              </a:defRPr>
            </a:lvl1pPr>
            <a:lvl2pPr marL="393113" indent="-393113">
              <a:lnSpc>
                <a:spcPct val="100000"/>
              </a:lnSpc>
              <a:spcBef>
                <a:spcPts val="0"/>
              </a:spcBef>
              <a:defRPr sz="4199">
                <a:solidFill>
                  <a:schemeClr val="tx1"/>
                </a:solidFill>
              </a:defRPr>
            </a:lvl2pPr>
            <a:lvl3pPr marL="749658" indent="-393113">
              <a:lnSpc>
                <a:spcPct val="100000"/>
              </a:lnSpc>
              <a:spcBef>
                <a:spcPts val="0"/>
              </a:spcBef>
              <a:defRPr sz="4199">
                <a:solidFill>
                  <a:schemeClr val="tx1"/>
                </a:solidFill>
              </a:defRPr>
            </a:lvl3pPr>
            <a:lvl4pPr marL="1142771" indent="-393113">
              <a:lnSpc>
                <a:spcPct val="100000"/>
              </a:lnSpc>
              <a:spcBef>
                <a:spcPts val="0"/>
              </a:spcBef>
              <a:defRPr sz="4199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4299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B48808-B77B-7E67-E7EA-BCC945D4D5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0475" y="153543"/>
            <a:ext cx="2474590" cy="2667793"/>
          </a:xfrm>
        </p:spPr>
        <p:txBody>
          <a:bodyPr/>
          <a:lstStyle>
            <a:lvl1pPr>
              <a:lnSpc>
                <a:spcPct val="100000"/>
              </a:lnSpc>
              <a:defRPr sz="4199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+000%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378CF2-9CD6-2749-A489-08A4608D0BD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33316" y="153543"/>
            <a:ext cx="5523781" cy="2667794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4199">
                <a:solidFill>
                  <a:schemeClr val="tx1"/>
                </a:solidFill>
              </a:defRPr>
            </a:lvl1pPr>
            <a:lvl2pPr marL="393113" indent="-393113">
              <a:lnSpc>
                <a:spcPct val="100000"/>
              </a:lnSpc>
              <a:spcBef>
                <a:spcPts val="0"/>
              </a:spcBef>
              <a:defRPr sz="4199">
                <a:solidFill>
                  <a:schemeClr val="tx1"/>
                </a:solidFill>
              </a:defRPr>
            </a:lvl2pPr>
            <a:lvl3pPr marL="749658" indent="-393113">
              <a:lnSpc>
                <a:spcPct val="100000"/>
              </a:lnSpc>
              <a:spcBef>
                <a:spcPts val="0"/>
              </a:spcBef>
              <a:defRPr sz="4199">
                <a:solidFill>
                  <a:schemeClr val="tx1"/>
                </a:solidFill>
              </a:defRPr>
            </a:lvl3pPr>
            <a:lvl4pPr marL="1142771" indent="-393113">
              <a:lnSpc>
                <a:spcPct val="100000"/>
              </a:lnSpc>
              <a:spcBef>
                <a:spcPts val="0"/>
              </a:spcBef>
              <a:defRPr sz="4199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4299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0" name="Straight Connector 9" descr="Horizontal row divider">
            <a:extLst>
              <a:ext uri="{FF2B5EF4-FFF2-40B4-BE49-F238E27FC236}">
                <a16:creationId xmlns:a16="http://schemas.microsoft.com/office/drawing/2014/main" id="{3D81813D-DA09-FCA0-D570-1E2D428C59E9}"/>
              </a:ext>
            </a:extLst>
          </p:cNvPr>
          <p:cNvCxnSpPr>
            <a:cxnSpLocks/>
          </p:cNvCxnSpPr>
          <p:nvPr/>
        </p:nvCxnSpPr>
        <p:spPr bwMode="auto">
          <a:xfrm>
            <a:off x="288887" y="3048866"/>
            <a:ext cx="11615813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16C1F9D-1D2C-5BDA-E821-35CB4A8708F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90475" y="3297238"/>
            <a:ext cx="2473130" cy="2670048"/>
          </a:xfrm>
        </p:spPr>
        <p:txBody>
          <a:bodyPr/>
          <a:lstStyle>
            <a:lvl1pPr>
              <a:lnSpc>
                <a:spcPct val="100000"/>
              </a:lnSpc>
              <a:defRPr sz="4199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defRPr sz="4299">
                <a:solidFill>
                  <a:schemeClr val="accent1"/>
                </a:solidFill>
              </a:defRPr>
            </a:lvl2pPr>
            <a:lvl3pPr>
              <a:lnSpc>
                <a:spcPct val="100000"/>
              </a:lnSpc>
              <a:defRPr sz="4299">
                <a:solidFill>
                  <a:schemeClr val="accent1"/>
                </a:solidFill>
              </a:defRPr>
            </a:lvl3pPr>
            <a:lvl4pPr>
              <a:lnSpc>
                <a:spcPct val="100000"/>
              </a:lnSpc>
              <a:defRPr sz="4299">
                <a:solidFill>
                  <a:schemeClr val="accent1"/>
                </a:solidFill>
              </a:defRPr>
            </a:lvl4pPr>
            <a:lvl5pPr>
              <a:lnSpc>
                <a:spcPct val="100000"/>
              </a:lnSpc>
              <a:defRPr sz="4299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+000M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9ABB71-218D-3F6E-E3F7-5348FD395D22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B77BD92D-3A6C-2396-61D4-51D7CC5B1C0A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283799"/>
      </p:ext>
    </p:extLst>
  </p:cSld>
  <p:clrMapOvr>
    <a:masterClrMapping/>
  </p:clrMapOvr>
  <p:transition spd="med"/>
  <p:hf hdr="0" ftr="0" dt="0"/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ata, 3 callouts, horizont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26D02D-89A9-0455-FACB-7B6D03346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288036"/>
            <a:ext cx="2474590" cy="1642364"/>
          </a:xfrm>
        </p:spPr>
        <p:txBody>
          <a:bodyPr/>
          <a:lstStyle>
            <a:lvl1pPr>
              <a:lnSpc>
                <a:spcPct val="110000"/>
              </a:lnSpc>
              <a:defRPr sz="1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BBB79390-98CC-5F62-D373-F6646F767DD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33316" y="192024"/>
            <a:ext cx="2475384" cy="1429544"/>
          </a:xfrm>
        </p:spPr>
        <p:txBody>
          <a:bodyPr/>
          <a:lstStyle>
            <a:lvl1pPr>
              <a:lnSpc>
                <a:spcPct val="90000"/>
              </a:lnSpc>
              <a:defRPr sz="6599">
                <a:solidFill>
                  <a:schemeClr val="accent1"/>
                </a:solidFill>
              </a:defRPr>
            </a:lvl1pPr>
            <a:lvl2pPr marL="0" indent="0">
              <a:buNone/>
              <a:defRPr/>
            </a:lvl2pPr>
          </a:lstStyle>
          <a:p>
            <a:r>
              <a:rPr lang="en-US" dirty="0"/>
              <a:t>00%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DDE7F16-A938-0D17-3BFA-034F142A80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80919" y="286449"/>
            <a:ext cx="3809504" cy="142954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7" name="Straight Connector 16" descr="Horizontal row divider">
            <a:extLst>
              <a:ext uri="{FF2B5EF4-FFF2-40B4-BE49-F238E27FC236}">
                <a16:creationId xmlns:a16="http://schemas.microsoft.com/office/drawing/2014/main" id="{1103109C-6DA9-8F27-B4B1-EE276442E489}"/>
              </a:ext>
            </a:extLst>
          </p:cNvPr>
          <p:cNvCxnSpPr/>
          <p:nvPr/>
        </p:nvCxnSpPr>
        <p:spPr bwMode="auto">
          <a:xfrm>
            <a:off x="3333316" y="2287588"/>
            <a:ext cx="8571384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3516E6B1-7020-1EA5-CDD4-B1FC6CE2740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333316" y="2478911"/>
            <a:ext cx="2475384" cy="1428753"/>
          </a:xfrm>
        </p:spPr>
        <p:txBody>
          <a:bodyPr/>
          <a:lstStyle>
            <a:lvl1pPr>
              <a:lnSpc>
                <a:spcPct val="90000"/>
              </a:lnSpc>
              <a:defRPr sz="6599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00%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F3FD8FB-143C-CB66-123C-0495EB1C33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0919" y="2562985"/>
            <a:ext cx="3809504" cy="14287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5" name="Straight Connector 14" descr="Horizontal row divider">
            <a:extLst>
              <a:ext uri="{FF2B5EF4-FFF2-40B4-BE49-F238E27FC236}">
                <a16:creationId xmlns:a16="http://schemas.microsoft.com/office/drawing/2014/main" id="{687931BB-B3EF-829C-B354-B048514D5138}"/>
              </a:ext>
            </a:extLst>
          </p:cNvPr>
          <p:cNvCxnSpPr/>
          <p:nvPr/>
        </p:nvCxnSpPr>
        <p:spPr bwMode="auto">
          <a:xfrm>
            <a:off x="3333316" y="4570413"/>
            <a:ext cx="8571384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AC11D906-6DD0-910D-48BA-0C197C90AA4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33317" y="4763323"/>
            <a:ext cx="2475383" cy="1334265"/>
          </a:xfrm>
        </p:spPr>
        <p:txBody>
          <a:bodyPr/>
          <a:lstStyle>
            <a:lvl1pPr>
              <a:lnSpc>
                <a:spcPct val="90000"/>
              </a:lnSpc>
              <a:defRPr sz="6599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00%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A1063D1-FD79-491C-791B-87858EA0CB8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80919" y="4835205"/>
            <a:ext cx="3809504" cy="1262383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7E465D-4B5F-2DAE-57C4-590983308A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33316" y="6029325"/>
            <a:ext cx="2475384" cy="571500"/>
          </a:xfrm>
        </p:spPr>
        <p:txBody>
          <a:bodyPr anchor="b"/>
          <a:lstStyle>
            <a:lvl1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800" b="0" i="0"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95C3AC-E4B9-F837-204B-FF01953D40BE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22119C11-B0BD-168C-0C07-D70B259D3906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906451"/>
      </p:ext>
    </p:extLst>
  </p:cSld>
  <p:clrMapOvr>
    <a:masterClrMapping/>
  </p:clrMapOvr>
  <p:transition spd="med"/>
  <p:hf hdr="0" ftr="0" dt="0"/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, 4 columns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4" y="288036"/>
            <a:ext cx="2470717" cy="762794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C17B282-9F6A-839A-442D-69BC9DF3749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91173" y="1524000"/>
            <a:ext cx="2477765" cy="4576763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E6C7C8-F097-FDD3-FF97-3FC4133BC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4904" y="1524000"/>
            <a:ext cx="2475384" cy="4576763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0B684B-61D6-CF9E-57FC-892D7CEE8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2506" y="1524000"/>
            <a:ext cx="2476178" cy="4576763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E0D5184-93C0-B658-7967-FBC78C38A5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30110" y="1524000"/>
            <a:ext cx="2479352" cy="4576763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830AE7-F6A6-A339-0B24-876A9554C9E3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31A616C3-34A8-1D7A-67C9-8B76F2D30BD0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168707"/>
      </p:ext>
    </p:extLst>
  </p:cSld>
  <p:clrMapOvr>
    <a:masterClrMapping/>
  </p:clrMapOvr>
  <p:transition spd="med"/>
  <p:hf hdr="0" ftr="0" dt="0"/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, 4 columns, short divider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86" y="288036"/>
            <a:ext cx="2474590" cy="762794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92CE3F-FA6A-2FE0-0146-4BFD45CF29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334903" y="288036"/>
            <a:ext cx="2477765" cy="76279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20" name="Straight Connector 19" descr="Vertical column divider">
            <a:extLst>
              <a:ext uri="{FF2B5EF4-FFF2-40B4-BE49-F238E27FC236}">
                <a16:creationId xmlns:a16="http://schemas.microsoft.com/office/drawing/2014/main" id="{ABAB2974-AD95-0BF2-C41A-265AEF03B4F7}"/>
              </a:ext>
            </a:extLst>
          </p:cNvPr>
          <p:cNvCxnSpPr>
            <a:cxnSpLocks/>
          </p:cNvCxnSpPr>
          <p:nvPr/>
        </p:nvCxnSpPr>
        <p:spPr bwMode="auto">
          <a:xfrm>
            <a:off x="3047603" y="1522413"/>
            <a:ext cx="0" cy="4572736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 descr="Vertical column divider">
            <a:extLst>
              <a:ext uri="{FF2B5EF4-FFF2-40B4-BE49-F238E27FC236}">
                <a16:creationId xmlns:a16="http://schemas.microsoft.com/office/drawing/2014/main" id="{CDB8CB8D-C4DB-E357-4948-59CD6A18A9DC}"/>
              </a:ext>
            </a:extLst>
          </p:cNvPr>
          <p:cNvCxnSpPr/>
          <p:nvPr/>
        </p:nvCxnSpPr>
        <p:spPr bwMode="auto">
          <a:xfrm>
            <a:off x="6093683" y="1522413"/>
            <a:ext cx="0" cy="4575175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 descr="Vertical column divider">
            <a:extLst>
              <a:ext uri="{FF2B5EF4-FFF2-40B4-BE49-F238E27FC236}">
                <a16:creationId xmlns:a16="http://schemas.microsoft.com/office/drawing/2014/main" id="{8B5887E5-28C4-AA99-EBD5-E34B88F46F25}"/>
              </a:ext>
            </a:extLst>
          </p:cNvPr>
          <p:cNvCxnSpPr/>
          <p:nvPr/>
        </p:nvCxnSpPr>
        <p:spPr bwMode="auto">
          <a:xfrm>
            <a:off x="9142810" y="1522413"/>
            <a:ext cx="0" cy="4575175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5E154F-497D-F356-4526-C17B1B098AC9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A3714515-3CA1-0F75-0503-3208A09DFA76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4B531E36-2064-83A6-3D5A-E40E324F84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91173" y="1524000"/>
            <a:ext cx="2477765" cy="4576763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0587680-FBD6-A326-93E3-B3437A4124A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4904" y="1524000"/>
            <a:ext cx="2475384" cy="4576763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CAE80882-A798-33A6-BF3F-DF9C75646C2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2506" y="1524000"/>
            <a:ext cx="2476178" cy="4576763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1809E051-5EDC-532B-0D86-AA9349AAA05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30110" y="1524000"/>
            <a:ext cx="2479352" cy="4576763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516993345"/>
      </p:ext>
    </p:extLst>
  </p:cSld>
  <p:clrMapOvr>
    <a:masterClrMapping/>
  </p:clrMapOvr>
  <p:transition spd="med"/>
  <p:hf hdr="0" ftr="0" dt="0"/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, 4 columns, dividers, headlin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288036"/>
            <a:ext cx="2474590" cy="1234377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92CE3F-FA6A-2FE0-0146-4BFD45CF29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333316" y="288036"/>
            <a:ext cx="2477765" cy="921519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E6C7C8-F097-FDD3-FF97-3FC4133BC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3316" y="1523999"/>
            <a:ext cx="2475384" cy="4578351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93A9C8C-F98C-5899-BE8B-D1A544D66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80919" y="288036"/>
            <a:ext cx="2476178" cy="921519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0B684B-61D6-CF9E-57FC-892D7CEE8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0919" y="1524000"/>
            <a:ext cx="2476178" cy="4578350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4" name="Straight Connector 13" descr="Vertical column divider">
            <a:extLst>
              <a:ext uri="{FF2B5EF4-FFF2-40B4-BE49-F238E27FC236}">
                <a16:creationId xmlns:a16="http://schemas.microsoft.com/office/drawing/2014/main" id="{C6EB28FF-C21F-A83D-2D19-2242B76C6B09}"/>
              </a:ext>
            </a:extLst>
          </p:cNvPr>
          <p:cNvCxnSpPr>
            <a:cxnSpLocks/>
          </p:cNvCxnSpPr>
          <p:nvPr/>
        </p:nvCxnSpPr>
        <p:spPr bwMode="auto">
          <a:xfrm>
            <a:off x="3047603" y="285052"/>
            <a:ext cx="0" cy="581104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 descr="Vertical column divider">
            <a:extLst>
              <a:ext uri="{FF2B5EF4-FFF2-40B4-BE49-F238E27FC236}">
                <a16:creationId xmlns:a16="http://schemas.microsoft.com/office/drawing/2014/main" id="{3D7A0E74-695D-C6F5-07CD-01209D58A70A}"/>
              </a:ext>
            </a:extLst>
          </p:cNvPr>
          <p:cNvCxnSpPr>
            <a:cxnSpLocks/>
          </p:cNvCxnSpPr>
          <p:nvPr/>
        </p:nvCxnSpPr>
        <p:spPr bwMode="auto">
          <a:xfrm>
            <a:off x="6093683" y="285052"/>
            <a:ext cx="0" cy="5812536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 descr="Vertical column divider">
            <a:extLst>
              <a:ext uri="{FF2B5EF4-FFF2-40B4-BE49-F238E27FC236}">
                <a16:creationId xmlns:a16="http://schemas.microsoft.com/office/drawing/2014/main" id="{19E1AC9A-B000-435B-E4BC-54B09FB7957C}"/>
              </a:ext>
            </a:extLst>
          </p:cNvPr>
          <p:cNvCxnSpPr>
            <a:cxnSpLocks/>
          </p:cNvCxnSpPr>
          <p:nvPr/>
        </p:nvCxnSpPr>
        <p:spPr bwMode="auto">
          <a:xfrm>
            <a:off x="9142810" y="285052"/>
            <a:ext cx="0" cy="581104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A62B128-D226-0D9B-89EC-51AFD07F30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428522" y="288036"/>
            <a:ext cx="2479352" cy="921519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E0D5184-93C0-B658-7967-FBC78C38A5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28522" y="1524000"/>
            <a:ext cx="2479352" cy="4578350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3F2C39-1D80-7B1C-F53D-B11D6327AF07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56961C62-D766-8A68-1FA3-BF6BE095543D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831597"/>
      </p:ext>
    </p:extLst>
  </p:cSld>
  <p:clrMapOvr>
    <a:masterClrMapping/>
  </p:clrMapOvr>
  <p:transition spd="med"/>
  <p:hf hdr="0" ftr="0" dt="0"/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, 4 columns, dividers, pictogram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34332-B5B5-4358-3C72-8B35F374A8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288036"/>
            <a:ext cx="2474590" cy="1048544"/>
          </a:xfrm>
        </p:spPr>
        <p:txBody>
          <a:bodyPr/>
          <a:lstStyle>
            <a:lvl1pPr>
              <a:lnSpc>
                <a:spcPct val="110000"/>
              </a:lnSpc>
              <a:defRPr sz="12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9C4772-2960-241E-274D-18A4B5568DA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91174" y="1524000"/>
            <a:ext cx="2470717" cy="2289175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 13" descr="Place pictogram here">
            <a:extLst>
              <a:ext uri="{FF2B5EF4-FFF2-40B4-BE49-F238E27FC236}">
                <a16:creationId xmlns:a16="http://schemas.microsoft.com/office/drawing/2014/main" id="{637C5D5A-A533-DB2D-8BBE-C9DAA013CA0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333316" y="288036"/>
            <a:ext cx="607997" cy="608076"/>
          </a:xfrm>
        </p:spPr>
        <p:txBody>
          <a:bodyPr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27CF39F-F0FC-7815-2582-A13E0599BC2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4904" y="1524000"/>
            <a:ext cx="2475384" cy="4576763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09706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19412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29118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5" name="Picture Placeholder 13" descr="Place pictogram here">
            <a:extLst>
              <a:ext uri="{FF2B5EF4-FFF2-40B4-BE49-F238E27FC236}">
                <a16:creationId xmlns:a16="http://schemas.microsoft.com/office/drawing/2014/main" id="{81413BEF-DDD1-548F-409B-224DE030B67E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382583" y="288036"/>
            <a:ext cx="607997" cy="608076"/>
          </a:xfrm>
        </p:spPr>
        <p:txBody>
          <a:bodyPr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68C92137-8AC3-46D8-C9A2-F6F058938B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3185" y="1524000"/>
            <a:ext cx="2470738" cy="4576762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09706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19412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29118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6" name="Picture Placeholder 13" descr="Place pictogram here">
            <a:extLst>
              <a:ext uri="{FF2B5EF4-FFF2-40B4-BE49-F238E27FC236}">
                <a16:creationId xmlns:a16="http://schemas.microsoft.com/office/drawing/2014/main" id="{B37C3DBB-1177-5FC6-7F7F-E6C5931C962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428522" y="288036"/>
            <a:ext cx="607997" cy="608076"/>
          </a:xfrm>
        </p:spPr>
        <p:txBody>
          <a:bodyPr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C380211-AA5F-2F8D-309F-DC766DF1EF5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30111" y="1524000"/>
            <a:ext cx="2470621" cy="4576763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09706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19412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29118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8C59ECBB-8567-F0FF-2B81-7CCA543AC3AF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193F0BFF-6925-3869-6436-5F209217E4E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4" name="Straight Connector 3" descr="Vertical column divider">
            <a:extLst>
              <a:ext uri="{FF2B5EF4-FFF2-40B4-BE49-F238E27FC236}">
                <a16:creationId xmlns:a16="http://schemas.microsoft.com/office/drawing/2014/main" id="{3EC1ADC5-863A-1C19-32F5-F71459CCBF15}"/>
              </a:ext>
            </a:extLst>
          </p:cNvPr>
          <p:cNvCxnSpPr>
            <a:cxnSpLocks/>
          </p:cNvCxnSpPr>
          <p:nvPr/>
        </p:nvCxnSpPr>
        <p:spPr bwMode="auto">
          <a:xfrm>
            <a:off x="3047603" y="285052"/>
            <a:ext cx="0" cy="581571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 descr="Vertical column divider">
            <a:extLst>
              <a:ext uri="{FF2B5EF4-FFF2-40B4-BE49-F238E27FC236}">
                <a16:creationId xmlns:a16="http://schemas.microsoft.com/office/drawing/2014/main" id="{72E1DB67-171C-F7FE-B9F6-5778755FF746}"/>
              </a:ext>
            </a:extLst>
          </p:cNvPr>
          <p:cNvCxnSpPr>
            <a:cxnSpLocks/>
          </p:cNvCxnSpPr>
          <p:nvPr/>
        </p:nvCxnSpPr>
        <p:spPr bwMode="auto">
          <a:xfrm>
            <a:off x="6095270" y="285052"/>
            <a:ext cx="0" cy="5812536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 descr="Vertical column divider">
            <a:extLst>
              <a:ext uri="{FF2B5EF4-FFF2-40B4-BE49-F238E27FC236}">
                <a16:creationId xmlns:a16="http://schemas.microsoft.com/office/drawing/2014/main" id="{6EF3DAE3-95FD-80AD-F6F4-79B5745FA451}"/>
              </a:ext>
            </a:extLst>
          </p:cNvPr>
          <p:cNvCxnSpPr>
            <a:cxnSpLocks/>
          </p:cNvCxnSpPr>
          <p:nvPr/>
        </p:nvCxnSpPr>
        <p:spPr bwMode="auto">
          <a:xfrm>
            <a:off x="9142810" y="285052"/>
            <a:ext cx="0" cy="581104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0277075"/>
      </p:ext>
    </p:extLst>
  </p:cSld>
  <p:clrMapOvr>
    <a:masterClrMapping/>
  </p:clrMapOvr>
  <p:transition spd="med"/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ulleted list - not fo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5E54ED0F-9EF5-3A2A-A48F-864020C310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27553777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, 1 wide column, divi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4" y="192024"/>
            <a:ext cx="2470717" cy="1558989"/>
          </a:xfrm>
        </p:spPr>
        <p:txBody>
          <a:bodyPr/>
          <a:lstStyle>
            <a:lvl1pPr>
              <a:lnSpc>
                <a:spcPct val="100000"/>
              </a:lnSpc>
              <a:defRPr sz="33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92CE3F-FA6A-2FE0-0146-4BFD45CF29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334142" y="192024"/>
            <a:ext cx="2475385" cy="1100635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3399">
                <a:solidFill>
                  <a:schemeClr val="tx2"/>
                </a:solidFill>
              </a:defRPr>
            </a:lvl1pPr>
            <a:lvl2pPr>
              <a:spcBef>
                <a:spcPts val="0"/>
              </a:spcBef>
              <a:defRPr sz="1400"/>
            </a:lvl2pPr>
            <a:lvl3pPr>
              <a:spcBef>
                <a:spcPts val="0"/>
              </a:spcBef>
              <a:defRPr sz="1400"/>
            </a:lvl3pPr>
            <a:lvl4pPr>
              <a:spcBef>
                <a:spcPts val="0"/>
              </a:spcBef>
              <a:defRPr sz="1400"/>
            </a:lvl4pPr>
            <a:lvl5pPr>
              <a:spcBef>
                <a:spcPts val="0"/>
              </a:spcBef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E6C7C8-F097-FDD3-FF97-3FC4133BC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4143" y="1524000"/>
            <a:ext cx="2475384" cy="4576763"/>
          </a:xfrm>
        </p:spPr>
        <p:txBody>
          <a:bodyPr/>
          <a:lstStyle>
            <a:lvl1pPr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127990" indent="-127990"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255981" indent="-127990"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383971" indent="-127990"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0B684B-61D6-CF9E-57FC-892D7CEE8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1745" y="1524000"/>
            <a:ext cx="5047593" cy="4576763"/>
          </a:xfrm>
        </p:spPr>
        <p:txBody>
          <a:bodyPr/>
          <a:lstStyle>
            <a:lvl1pPr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127990" indent="-127990"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255981" indent="-127990"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383971" indent="-127990"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FC93AC5E-9451-FF93-87DD-889A48A00DD1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D1F6E83E-BB80-D71A-7819-884C0CD4799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867941"/>
      </p:ext>
    </p:extLst>
  </p:cSld>
  <p:clrMapOvr>
    <a:masterClrMapping/>
  </p:clrMapOvr>
  <p:transition spd="med"/>
  <p:hf hdr="0" ftr="0" dt="0"/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, 2 wide colum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46C39-902F-3DA0-AAF4-319DA8AE38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288036"/>
            <a:ext cx="3711980" cy="953294"/>
          </a:xfrm>
        </p:spPr>
        <p:txBody>
          <a:bodyPr/>
          <a:lstStyle>
            <a:lvl1pPr>
              <a:lnSpc>
                <a:spcPct val="110000"/>
              </a:lnSpc>
              <a:defRPr sz="1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BBA43D-8D00-4EDB-B803-D1EEE6CE2C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91173" y="1524000"/>
            <a:ext cx="5049180" cy="4576762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D32DCE7C-29C5-BC86-B154-7DD0C4F055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82506" y="1524000"/>
            <a:ext cx="5047593" cy="4576763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C9E836C4-97D9-E198-E7C4-C2E94BADE6BD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A861A72C-9D4B-8178-79CE-382DDE87CD24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736684"/>
      </p:ext>
    </p:extLst>
  </p:cSld>
  <p:clrMapOvr>
    <a:masterClrMapping/>
  </p:clrMapOvr>
  <p:transition spd="med"/>
  <p:hf hdr="0" ftr="0" dt="0"/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, 2 columns, larg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691A7-388D-D543-2C74-58FA1F3BC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192024"/>
            <a:ext cx="5517527" cy="2105089"/>
          </a:xfrm>
        </p:spPr>
        <p:txBody>
          <a:bodyPr rIns="457200"/>
          <a:lstStyle>
            <a:lvl1pPr>
              <a:lnSpc>
                <a:spcPct val="100000"/>
              </a:lnSpc>
              <a:defRPr sz="33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E09569-73DF-2226-A7D7-ABBE84A470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2507" y="288036"/>
            <a:ext cx="2474590" cy="5809552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9B0D0BB0-9896-0353-D972-26B687C3D8D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430110" y="288036"/>
            <a:ext cx="2470622" cy="5809552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A8BE2778-A9AA-3756-3479-C4A6DD4F0F00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31D49C41-81F4-5A73-2F6D-EF2D5E383721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777776"/>
      </p:ext>
    </p:extLst>
  </p:cSld>
  <p:clrMapOvr>
    <a:masterClrMapping/>
  </p:clrMapOvr>
  <p:transition spd="med"/>
  <p:hf hdr="0" ftr="0" dt="0"/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, 2 columns, small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691A7-388D-D543-2C74-58FA1F3BC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288036"/>
            <a:ext cx="2470717" cy="1997964"/>
          </a:xfrm>
        </p:spPr>
        <p:txBody>
          <a:bodyPr/>
          <a:lstStyle>
            <a:lvl1pPr>
              <a:lnSpc>
                <a:spcPct val="110000"/>
              </a:lnSpc>
              <a:defRPr sz="1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E09569-73DF-2226-A7D7-ABBE84A470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2506" y="286544"/>
            <a:ext cx="2476178" cy="581104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9B0D0BB0-9896-0353-D972-26B687C3D8D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430110" y="286544"/>
            <a:ext cx="2470622" cy="581104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CB9B0455-A1CF-B58E-3124-86D0B0DD2BB2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964E5562-E403-533D-BEAD-AB50713ED183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868703"/>
      </p:ext>
    </p:extLst>
  </p:cSld>
  <p:clrMapOvr>
    <a:masterClrMapping/>
  </p:clrMapOvr>
  <p:transition spd="med"/>
  <p:hf hdr="0" ftr="0" dt="0"/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, 2 columns, dividers, larg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E75BA-E283-08AE-B230-A89A2245C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192024"/>
            <a:ext cx="5519019" cy="2105088"/>
          </a:xfrm>
        </p:spPr>
        <p:txBody>
          <a:bodyPr rIns="457200"/>
          <a:lstStyle>
            <a:lvl1pPr>
              <a:lnSpc>
                <a:spcPct val="100000"/>
              </a:lnSpc>
              <a:defRPr sz="33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8AF10F27-0178-9C93-8741-F0241501B4B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80919" y="288036"/>
            <a:ext cx="2476178" cy="93888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898D950-EA52-ABF9-D15D-C6C8FE94649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82506" y="1524000"/>
            <a:ext cx="2476178" cy="4576763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17CD3DC6-7946-2D82-C3E4-10BC579C88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428522" y="288036"/>
            <a:ext cx="2479352" cy="93888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A501ADC5-5846-FF23-F5DB-93E8D05863E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430109" y="1524000"/>
            <a:ext cx="2476178" cy="4576762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C196BE21-C69D-85CB-EE77-49D2E4993A04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DBB179B0-7DF8-112C-BC38-B65090C6DD68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285410"/>
      </p:ext>
    </p:extLst>
  </p:cSld>
  <p:clrMapOvr>
    <a:masterClrMapping/>
  </p:clrMapOvr>
  <p:transition spd="med"/>
  <p:hf hdr="0" ftr="0" dt="0"/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, 2 columns, dividers, small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E75BA-E283-08AE-B230-A89A2245C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288036"/>
            <a:ext cx="2474591" cy="1997964"/>
          </a:xfrm>
        </p:spPr>
        <p:txBody>
          <a:bodyPr rIns="0"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8AF10F27-0178-9C93-8741-F0241501B4B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82506" y="288036"/>
            <a:ext cx="2476178" cy="93888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898D950-EA52-ABF9-D15D-C6C8FE94649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82506" y="1524000"/>
            <a:ext cx="2476178" cy="4576763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17CD3DC6-7946-2D82-C3E4-10BC579C88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430110" y="288036"/>
            <a:ext cx="2470717" cy="93888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A501ADC5-5846-FF23-F5DB-93E8D05863E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430109" y="1524000"/>
            <a:ext cx="2476178" cy="4576763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12FA1770-E046-DD8F-9F28-19D80D1D67C2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91ADA982-549A-4D2D-490A-DE5610A50878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722523"/>
      </p:ext>
    </p:extLst>
  </p:cSld>
  <p:clrMapOvr>
    <a:masterClrMapping/>
  </p:clrMapOvr>
  <p:transition spd="med"/>
  <p:hf hdr="0" ftr="0" dt="0"/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, 2 columns, dividers, pictogram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192024"/>
            <a:ext cx="2474590" cy="2105089"/>
          </a:xfrm>
        </p:spPr>
        <p:txBody>
          <a:bodyPr/>
          <a:lstStyle>
            <a:lvl1pPr>
              <a:lnSpc>
                <a:spcPct val="100000"/>
              </a:lnSpc>
              <a:defRPr sz="33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92CE3F-FA6A-2FE0-0146-4BFD45CF29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334142" y="192024"/>
            <a:ext cx="2477765" cy="1555292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3399">
                <a:solidFill>
                  <a:schemeClr val="tx2"/>
                </a:solidFill>
              </a:defRPr>
            </a:lvl1pPr>
            <a:lvl2pPr>
              <a:lnSpc>
                <a:spcPct val="90000"/>
              </a:lnSpc>
              <a:spcBef>
                <a:spcPts val="0"/>
              </a:spcBef>
              <a:defRPr sz="1400"/>
            </a:lvl2pPr>
            <a:lvl3pPr>
              <a:lnSpc>
                <a:spcPct val="90000"/>
              </a:lnSpc>
              <a:spcBef>
                <a:spcPts val="0"/>
              </a:spcBef>
              <a:defRPr sz="1400"/>
            </a:lvl3pPr>
            <a:lvl4pPr>
              <a:lnSpc>
                <a:spcPct val="90000"/>
              </a:lnSpc>
              <a:spcBef>
                <a:spcPts val="0"/>
              </a:spcBef>
              <a:defRPr sz="1400"/>
            </a:lvl4pPr>
            <a:lvl5pPr>
              <a:lnSpc>
                <a:spcPct val="90000"/>
              </a:lnSpc>
              <a:spcBef>
                <a:spcPts val="0"/>
              </a:spcBef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E6C7C8-F097-FDD3-FF97-3FC4133BC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4904" y="1508395"/>
            <a:ext cx="2475384" cy="4594294"/>
          </a:xfrm>
        </p:spPr>
        <p:txBody>
          <a:bodyPr/>
          <a:lstStyle>
            <a:lvl1pPr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127990" indent="-127990"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255981" indent="-127990"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383971" indent="-127990"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Picture Placeholder 4" descr="Place pictogram here">
            <a:extLst>
              <a:ext uri="{FF2B5EF4-FFF2-40B4-BE49-F238E27FC236}">
                <a16:creationId xmlns:a16="http://schemas.microsoft.com/office/drawing/2014/main" id="{4E8FFEFF-CCD0-A436-418A-5FB8624CCC89}"/>
              </a:ext>
            </a:extLst>
          </p:cNvPr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6380919" y="288036"/>
            <a:ext cx="607997" cy="607231"/>
          </a:xfrm>
        </p:spPr>
        <p:txBody>
          <a:bodyPr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0B684B-61D6-CF9E-57FC-892D7CEE8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2506" y="1524000"/>
            <a:ext cx="2476178" cy="4576763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Picture Placeholder 11" descr="Place pictogram here">
            <a:extLst>
              <a:ext uri="{FF2B5EF4-FFF2-40B4-BE49-F238E27FC236}">
                <a16:creationId xmlns:a16="http://schemas.microsoft.com/office/drawing/2014/main" id="{484E55D7-CBB2-992D-3E77-5CB7B7CADA9C}"/>
              </a:ext>
            </a:extLst>
          </p:cNvPr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9428522" y="288036"/>
            <a:ext cx="608843" cy="608076"/>
          </a:xfrm>
        </p:spPr>
        <p:txBody>
          <a:bodyPr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E0D5184-93C0-B658-7967-FBC78C38A5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28522" y="1524000"/>
            <a:ext cx="2479352" cy="4576763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E7E14D98-D346-214C-0437-7A0B4A7F3F06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">
            <a:extLst>
              <a:ext uri="{FF2B5EF4-FFF2-40B4-BE49-F238E27FC236}">
                <a16:creationId xmlns:a16="http://schemas.microsoft.com/office/drawing/2014/main" id="{8CDC5D22-5EFB-A82A-2192-76A569B4B0D5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 descr="Vertical column divider">
            <a:extLst>
              <a:ext uri="{FF2B5EF4-FFF2-40B4-BE49-F238E27FC236}">
                <a16:creationId xmlns:a16="http://schemas.microsoft.com/office/drawing/2014/main" id="{75E2B956-D8A8-9075-0842-BD0DAFFD4122}"/>
              </a:ext>
            </a:extLst>
          </p:cNvPr>
          <p:cNvCxnSpPr>
            <a:cxnSpLocks/>
          </p:cNvCxnSpPr>
          <p:nvPr/>
        </p:nvCxnSpPr>
        <p:spPr bwMode="auto">
          <a:xfrm>
            <a:off x="6095270" y="285052"/>
            <a:ext cx="0" cy="5812536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 descr="Vertical column divider">
            <a:extLst>
              <a:ext uri="{FF2B5EF4-FFF2-40B4-BE49-F238E27FC236}">
                <a16:creationId xmlns:a16="http://schemas.microsoft.com/office/drawing/2014/main" id="{BE2C4D34-A499-856F-2ED0-C6A511B884A1}"/>
              </a:ext>
            </a:extLst>
          </p:cNvPr>
          <p:cNvCxnSpPr>
            <a:cxnSpLocks/>
          </p:cNvCxnSpPr>
          <p:nvPr/>
        </p:nvCxnSpPr>
        <p:spPr bwMode="auto">
          <a:xfrm>
            <a:off x="9142810" y="285052"/>
            <a:ext cx="0" cy="5812536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9390782"/>
      </p:ext>
    </p:extLst>
  </p:cSld>
  <p:clrMapOvr>
    <a:masterClrMapping/>
  </p:clrMapOvr>
  <p:transition spd="med"/>
  <p:hf hdr="0" ftr="0" dt="0"/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, 4 stacked wide, pictogram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 descr="Place pictogram here">
            <a:extLst>
              <a:ext uri="{FF2B5EF4-FFF2-40B4-BE49-F238E27FC236}">
                <a16:creationId xmlns:a16="http://schemas.microsoft.com/office/drawing/2014/main" id="{30AB5158-BCB8-39EE-DA85-F2CD01699FBB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87998" y="288036"/>
            <a:ext cx="607997" cy="608076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1099CB-CB87-D5D5-506D-4B49C08161D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7999" y="1239012"/>
            <a:ext cx="3334903" cy="1524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1pPr>
            <a:lvl2pPr marL="201128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2pPr>
            <a:lvl3pPr marL="402256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3pPr>
            <a:lvl4pPr marL="557672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5" name="Picture Placeholder 14" descr="Place pictogram here">
            <a:extLst>
              <a:ext uri="{FF2B5EF4-FFF2-40B4-BE49-F238E27FC236}">
                <a16:creationId xmlns:a16="http://schemas.microsoft.com/office/drawing/2014/main" id="{3C3730E5-61EB-7405-CC85-AB04242CDBC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380919" y="288036"/>
            <a:ext cx="607997" cy="608076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C1DA3C4-E728-0E45-C91D-8EDF4B495FF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80919" y="1238250"/>
            <a:ext cx="3337125" cy="1524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1pPr>
            <a:lvl2pPr marL="201128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2pPr>
            <a:lvl3pPr marL="402256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3pPr>
            <a:lvl4pPr marL="557672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6" name="Straight Connector 15" descr="Horizontal row divider">
            <a:extLst>
              <a:ext uri="{FF2B5EF4-FFF2-40B4-BE49-F238E27FC236}">
                <a16:creationId xmlns:a16="http://schemas.microsoft.com/office/drawing/2014/main" id="{9C5483A0-0E31-72CE-21C3-6248FAEBC09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 bwMode="auto">
          <a:xfrm>
            <a:off x="287999" y="3048000"/>
            <a:ext cx="11616701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Picture Placeholder 16" descr="Place pictogram here">
            <a:extLst>
              <a:ext uri="{FF2B5EF4-FFF2-40B4-BE49-F238E27FC236}">
                <a16:creationId xmlns:a16="http://schemas.microsoft.com/office/drawing/2014/main" id="{62C94928-6A9B-2EA7-301C-71E5F2547C8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287998" y="3236976"/>
            <a:ext cx="607997" cy="608076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0565063-698E-31B0-B619-B99A9A0B3DB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7998" y="4192524"/>
            <a:ext cx="3334904" cy="1524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1pPr>
            <a:lvl2pPr marL="201128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2pPr>
            <a:lvl3pPr marL="402256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3pPr>
            <a:lvl4pPr marL="557672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9" name="Picture Placeholder 18" descr="Place pictogram here">
            <a:extLst>
              <a:ext uri="{FF2B5EF4-FFF2-40B4-BE49-F238E27FC236}">
                <a16:creationId xmlns:a16="http://schemas.microsoft.com/office/drawing/2014/main" id="{2E840026-2FAF-826F-DCFD-3FF0082B0823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380919" y="3238500"/>
            <a:ext cx="607997" cy="608076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4E44FFD-1EB7-1873-F6D1-67DE839EF09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80920" y="4191000"/>
            <a:ext cx="3337125" cy="1524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1pPr>
            <a:lvl2pPr marL="201128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2pPr>
            <a:lvl3pPr marL="402256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3pPr>
            <a:lvl4pPr marL="557672" indent="-201128">
              <a:lnSpc>
                <a:spcPct val="100000"/>
              </a:lnSpc>
              <a:spcBef>
                <a:spcPts val="0"/>
              </a:spcBef>
              <a:defRPr sz="2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1FC9DA86-6E63-7EF1-DAC1-73040332758F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BE7CD285-42F9-CF03-AB5C-1DC86205FBC3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4" name="Straight Connector 3" descr="Vertical column divider">
            <a:extLst>
              <a:ext uri="{FF2B5EF4-FFF2-40B4-BE49-F238E27FC236}">
                <a16:creationId xmlns:a16="http://schemas.microsoft.com/office/drawing/2014/main" id="{E664AD27-CDB8-1E16-6F0A-1A4FF8BD97F5}"/>
              </a:ext>
            </a:extLst>
          </p:cNvPr>
          <p:cNvCxnSpPr>
            <a:cxnSpLocks/>
          </p:cNvCxnSpPr>
          <p:nvPr/>
        </p:nvCxnSpPr>
        <p:spPr bwMode="auto">
          <a:xfrm>
            <a:off x="6095270" y="285052"/>
            <a:ext cx="0" cy="5812536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6153840"/>
      </p:ext>
    </p:extLst>
  </p:cSld>
  <p:clrMapOvr>
    <a:masterClrMapping/>
  </p:clrMapOvr>
  <p:transition spd="med"/>
  <p:hf hdr="0" ftr="0" dt="0"/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, 4 stacked, small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29EF9E2-1551-8357-22BD-8C43EF5EBE3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91173" y="288036"/>
            <a:ext cx="2480241" cy="231077"/>
          </a:xfrm>
        </p:spPr>
        <p:txBody>
          <a:bodyPr/>
          <a:lstStyle>
            <a:lvl1pPr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762000"/>
            <a:ext cx="2473892" cy="1524000"/>
          </a:xfrm>
        </p:spPr>
        <p:txBody>
          <a:bodyPr/>
          <a:lstStyle>
            <a:lvl1pPr>
              <a:lnSpc>
                <a:spcPct val="110000"/>
              </a:lnSpc>
              <a:defRPr sz="1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93A9C8C-F98C-5899-BE8B-D1A544D66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83268" y="288037"/>
            <a:ext cx="2476178" cy="247421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A62B128-D226-0D9B-89EC-51AFD07F30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430110" y="288036"/>
            <a:ext cx="2479352" cy="247421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DD5CF1-28D6-74AF-B345-5911CB10D45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82506" y="3335338"/>
            <a:ext cx="2476178" cy="247421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7B1C684-915C-90D4-C69F-C24979A42EF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430109" y="3335338"/>
            <a:ext cx="2476178" cy="247421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4D288907-977D-2E2D-D334-59684842A637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299C7C32-4361-2D42-DB76-E3E2316F597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300724"/>
      </p:ext>
    </p:extLst>
  </p:cSld>
  <p:clrMapOvr>
    <a:masterClrMapping/>
  </p:clrMapOvr>
  <p:transition spd="med"/>
  <p:hf hdr="0" ftr="0" dt="0"/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, 4 stacked, larg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29EF9E2-1551-8357-22BD-8C43EF5EBE3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91173" y="288036"/>
            <a:ext cx="2477765" cy="224028"/>
          </a:xfrm>
        </p:spPr>
        <p:txBody>
          <a:bodyPr/>
          <a:lstStyle>
            <a:lvl1pPr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761936"/>
            <a:ext cx="5521401" cy="2286064"/>
          </a:xfrm>
        </p:spPr>
        <p:txBody>
          <a:bodyPr rIns="457200"/>
          <a:lstStyle>
            <a:lvl1pPr>
              <a:lnSpc>
                <a:spcPct val="110000"/>
              </a:lnSpc>
              <a:defRPr sz="33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93A9C8C-F98C-5899-BE8B-D1A544D66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80919" y="286544"/>
            <a:ext cx="2476178" cy="247236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A62B128-D226-0D9B-89EC-51AFD07F30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428522" y="286545"/>
            <a:ext cx="2479352" cy="247236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DD5CF1-28D6-74AF-B345-5911CB10D45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80919" y="3335337"/>
            <a:ext cx="2477701" cy="2473452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7B1C684-915C-90D4-C69F-C24979A42EF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428522" y="3335338"/>
            <a:ext cx="2476178" cy="2473452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8E66173E-891D-82A4-82E3-E5AEA6E5A2AC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7DC8C2E8-4EA9-1F1F-90D5-4F81A6032705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221009"/>
      </p:ext>
    </p:extLst>
  </p:cSld>
  <p:clrMapOvr>
    <a:masterClrMapping/>
  </p:clrMapOvr>
  <p:transition spd="med"/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Bulleted list - not fo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38398734"/>
      </p:ext>
    </p:extLst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, 4 horizontal, small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A71C2BF-857E-B291-7D82-5920AF4A527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7999" y="3337941"/>
            <a:ext cx="2474590" cy="2759647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257EC586-7CBB-7AC4-C2FA-85F4BA8AA03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4215" y="3336926"/>
            <a:ext cx="2474590" cy="2760662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A0ABD1EA-F6CD-F56B-B5E1-034EEB64D6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3049" y="3336926"/>
            <a:ext cx="2474590" cy="2760662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0F2DD97F-E181-3C33-32D8-844B57967D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28523" y="3336926"/>
            <a:ext cx="2474590" cy="2760662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EB933E98-EDAA-167B-D822-384AE57CFD41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9CE74F70-DD3B-B787-1122-8CC2F06AD01A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73047254-F916-4821-F269-6EDEB3A3FAD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91174" y="288036"/>
            <a:ext cx="2470717" cy="1997964"/>
          </a:xfrm>
        </p:spPr>
        <p:txBody>
          <a:bodyPr/>
          <a:lstStyle>
            <a:lvl1pPr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96901000"/>
      </p:ext>
    </p:extLst>
  </p:cSld>
  <p:clrMapOvr>
    <a:masterClrMapping/>
  </p:clrMapOvr>
  <p:transition spd="med"/>
  <p:hf hdr="0" ftr="0" dt="0"/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, 4 horizontal, larg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4353C-7670-AC55-CDA3-888971A54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192024"/>
            <a:ext cx="5517779" cy="2105089"/>
          </a:xfrm>
        </p:spPr>
        <p:txBody>
          <a:bodyPr rIns="457200"/>
          <a:lstStyle>
            <a:lvl1pPr>
              <a:lnSpc>
                <a:spcPct val="100000"/>
              </a:lnSpc>
              <a:defRPr sz="33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A61589D3-5821-F43C-9924-D7FBDD5E84A5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9EA471B4-B30A-F4D7-84E4-C54A4D1ACDB2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2DDB6A26-5D86-B23B-6F3C-2C3CB5694F0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7999" y="3337941"/>
            <a:ext cx="2474590" cy="2759647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245FB691-1306-6B38-5976-DCC6B131E6B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4215" y="3336926"/>
            <a:ext cx="2474590" cy="2760662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49D1F57-CBD7-AB1F-5A3C-1CE58F2696D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3049" y="3336926"/>
            <a:ext cx="2474590" cy="2760662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A17AC693-6388-34F4-29E0-3DC728E297A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28523" y="3336926"/>
            <a:ext cx="2474590" cy="2760662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816395461"/>
      </p:ext>
    </p:extLst>
  </p:cSld>
  <p:clrMapOvr>
    <a:masterClrMapping/>
  </p:clrMapOvr>
  <p:transition spd="med"/>
  <p:hf hdr="0" ftr="0" dt="0"/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, 6 stack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288036"/>
            <a:ext cx="2474590" cy="1997964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B1D44C30-196F-B4B1-540A-E556579735D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332774" y="288036"/>
            <a:ext cx="2477701" cy="247802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93A9C8C-F98C-5899-BE8B-D1A544D66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80919" y="288036"/>
            <a:ext cx="2477701" cy="247802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A62B128-D226-0D9B-89EC-51AFD07F30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430109" y="288036"/>
            <a:ext cx="2472210" cy="247802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06DFE032-E717-840D-774E-AC6218CA01A8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219EFD5E-874A-DCAB-55D5-D376C79F2C6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0813F20A-BEE4-B8A6-B7C6-A452A39FAD7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2774" y="3336925"/>
            <a:ext cx="2477701" cy="247802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150973AC-ED14-F5BF-FFA2-3AA73BE9F47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0919" y="3336925"/>
            <a:ext cx="2477701" cy="247802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BE127C12-10BF-D35C-4112-2B9F8948152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30110" y="3336925"/>
            <a:ext cx="2472209" cy="247802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41718389"/>
      </p:ext>
    </p:extLst>
  </p:cSld>
  <p:clrMapOvr>
    <a:masterClrMapping/>
  </p:clrMapOvr>
  <p:transition spd="med"/>
  <p:hf hdr="0" ftr="0" dt="0"/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, 6 stacked, ico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A5819-78ED-4475-16CD-65C8A2C5EC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288036"/>
            <a:ext cx="2474590" cy="1997964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Picture Placeholder 15" descr="Place icon here">
            <a:extLst>
              <a:ext uri="{FF2B5EF4-FFF2-40B4-BE49-F238E27FC236}">
                <a16:creationId xmlns:a16="http://schemas.microsoft.com/office/drawing/2014/main" id="{DD1F0C48-79E5-E356-43FC-0FCF2DE89A2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3333316" y="288036"/>
            <a:ext cx="201142" cy="201613"/>
          </a:xfrm>
        </p:spPr>
        <p:txBody>
          <a:bodyPr/>
          <a:lstStyle>
            <a:lvl1pPr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148C06-F3C6-0E95-A225-29F730DD158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33316" y="762000"/>
            <a:ext cx="2477701" cy="199955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09706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19412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29118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7" name="Picture Placeholder 15" descr="Place icon here">
            <a:extLst>
              <a:ext uri="{FF2B5EF4-FFF2-40B4-BE49-F238E27FC236}">
                <a16:creationId xmlns:a16="http://schemas.microsoft.com/office/drawing/2014/main" id="{18E9E323-0756-7849-8F52-19C58A517BD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380920" y="288036"/>
            <a:ext cx="201142" cy="201613"/>
          </a:xfrm>
        </p:spPr>
        <p:txBody>
          <a:bodyPr/>
          <a:lstStyle>
            <a:lvl1pPr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81FD5E03-A007-B728-4616-E05622A43A3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80919" y="762000"/>
            <a:ext cx="2476178" cy="199955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09706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19412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29118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8" name="Picture Placeholder 15" descr="Place icon here">
            <a:extLst>
              <a:ext uri="{FF2B5EF4-FFF2-40B4-BE49-F238E27FC236}">
                <a16:creationId xmlns:a16="http://schemas.microsoft.com/office/drawing/2014/main" id="{7C3BFFDB-5499-B3D7-98B2-1ABDA7D5C9D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9428523" y="288036"/>
            <a:ext cx="201142" cy="201613"/>
          </a:xfrm>
        </p:spPr>
        <p:txBody>
          <a:bodyPr/>
          <a:lstStyle>
            <a:lvl1pPr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EEC06719-7195-BBE7-0154-56A039A4B3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428523" y="762000"/>
            <a:ext cx="2473130" cy="19995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09706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19412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29118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23" name="Straight Connector 22" descr="Horizontal row divider">
            <a:extLst>
              <a:ext uri="{FF2B5EF4-FFF2-40B4-BE49-F238E27FC236}">
                <a16:creationId xmlns:a16="http://schemas.microsoft.com/office/drawing/2014/main" id="{252CDB94-BA57-B58F-95F0-D406FE34BB40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 bwMode="auto">
          <a:xfrm>
            <a:off x="3047603" y="3048000"/>
            <a:ext cx="8860271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Picture Placeholder 15" descr="Place icon here">
            <a:extLst>
              <a:ext uri="{FF2B5EF4-FFF2-40B4-BE49-F238E27FC236}">
                <a16:creationId xmlns:a16="http://schemas.microsoft.com/office/drawing/2014/main" id="{C00295A2-8D30-455D-EBB9-FA7A46791936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3333316" y="3347315"/>
            <a:ext cx="201142" cy="201613"/>
          </a:xfrm>
        </p:spPr>
        <p:txBody>
          <a:bodyPr/>
          <a:lstStyle>
            <a:lvl1pPr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2704E464-B0E0-CDD0-B14B-FA6386285AE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33316" y="3811797"/>
            <a:ext cx="2477701" cy="1999148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09706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19412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29118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0" name="Picture Placeholder 15" descr="Place icon here">
            <a:extLst>
              <a:ext uri="{FF2B5EF4-FFF2-40B4-BE49-F238E27FC236}">
                <a16:creationId xmlns:a16="http://schemas.microsoft.com/office/drawing/2014/main" id="{F30F0F2C-CA19-3A79-4375-EB8A00FA887C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380920" y="3347315"/>
            <a:ext cx="201142" cy="201613"/>
          </a:xfrm>
        </p:spPr>
        <p:txBody>
          <a:bodyPr/>
          <a:lstStyle>
            <a:lvl1pPr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E96B64B8-6DA8-8704-DD30-37587B3E682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80919" y="3811797"/>
            <a:ext cx="2477701" cy="1999146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09706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19412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29118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1" name="Picture Placeholder 15" descr="Place icon here">
            <a:extLst>
              <a:ext uri="{FF2B5EF4-FFF2-40B4-BE49-F238E27FC236}">
                <a16:creationId xmlns:a16="http://schemas.microsoft.com/office/drawing/2014/main" id="{9354D8C6-F61D-3FC1-07F8-FEE730E2D7A8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9428523" y="3347315"/>
            <a:ext cx="201142" cy="201613"/>
          </a:xfrm>
        </p:spPr>
        <p:txBody>
          <a:bodyPr/>
          <a:lstStyle>
            <a:lvl1pPr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AF965C82-A0A6-A670-C10A-6073DD3549E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428523" y="3811797"/>
            <a:ext cx="2473130" cy="199914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09706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19412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29118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56C9A7FC-6BA2-EF1D-18D5-F605D8C7C003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2" name="Slide Number">
            <a:extLst>
              <a:ext uri="{FF2B5EF4-FFF2-40B4-BE49-F238E27FC236}">
                <a16:creationId xmlns:a16="http://schemas.microsoft.com/office/drawing/2014/main" id="{C0294F07-890E-B2F9-0CAD-1B5AFB7648AB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4" name="Straight Connector 3" descr="Vertical column divider">
            <a:extLst>
              <a:ext uri="{FF2B5EF4-FFF2-40B4-BE49-F238E27FC236}">
                <a16:creationId xmlns:a16="http://schemas.microsoft.com/office/drawing/2014/main" id="{0E795639-6102-AB6C-5918-29F86236BFD2}"/>
              </a:ext>
            </a:extLst>
          </p:cNvPr>
          <p:cNvCxnSpPr>
            <a:cxnSpLocks/>
          </p:cNvCxnSpPr>
          <p:nvPr/>
        </p:nvCxnSpPr>
        <p:spPr bwMode="auto">
          <a:xfrm>
            <a:off x="3047603" y="285052"/>
            <a:ext cx="0" cy="581104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 descr="Vertical column divider">
            <a:extLst>
              <a:ext uri="{FF2B5EF4-FFF2-40B4-BE49-F238E27FC236}">
                <a16:creationId xmlns:a16="http://schemas.microsoft.com/office/drawing/2014/main" id="{357E5319-53C7-E291-189E-B5A9A71EC85F}"/>
              </a:ext>
            </a:extLst>
          </p:cNvPr>
          <p:cNvCxnSpPr>
            <a:cxnSpLocks/>
          </p:cNvCxnSpPr>
          <p:nvPr/>
        </p:nvCxnSpPr>
        <p:spPr bwMode="auto">
          <a:xfrm>
            <a:off x="6095270" y="285052"/>
            <a:ext cx="0" cy="5812536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 descr="Vertical column divider">
            <a:extLst>
              <a:ext uri="{FF2B5EF4-FFF2-40B4-BE49-F238E27FC236}">
                <a16:creationId xmlns:a16="http://schemas.microsoft.com/office/drawing/2014/main" id="{C5786CF5-FEFB-F111-90C8-4410630FD7A3}"/>
              </a:ext>
            </a:extLst>
          </p:cNvPr>
          <p:cNvCxnSpPr>
            <a:cxnSpLocks/>
          </p:cNvCxnSpPr>
          <p:nvPr/>
        </p:nvCxnSpPr>
        <p:spPr bwMode="auto">
          <a:xfrm>
            <a:off x="9142810" y="285052"/>
            <a:ext cx="0" cy="581104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9806123"/>
      </p:ext>
    </p:extLst>
  </p:cSld>
  <p:clrMapOvr>
    <a:masterClrMapping/>
  </p:clrMapOvr>
  <p:transition spd="med"/>
  <p:hf hdr="0" ftr="0" dt="0"/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, 6 stacked, alternate, larg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3E52F-EEA1-D56F-5E7A-C1983151D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192024"/>
            <a:ext cx="5519019" cy="1706563"/>
          </a:xfrm>
        </p:spPr>
        <p:txBody>
          <a:bodyPr rIns="457200"/>
          <a:lstStyle>
            <a:lvl1pPr>
              <a:lnSpc>
                <a:spcPct val="100000"/>
              </a:lnSpc>
              <a:defRPr sz="33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D534223-A15F-A9E6-C7FA-95FFDF117A5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82506" y="288036"/>
            <a:ext cx="2476178" cy="247729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9" name="Straight Connector 18" descr="Vertical column divider">
            <a:extLst>
              <a:ext uri="{FF2B5EF4-FFF2-40B4-BE49-F238E27FC236}">
                <a16:creationId xmlns:a16="http://schemas.microsoft.com/office/drawing/2014/main" id="{B87B78A1-A315-98D3-1692-18AAAF4C600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 bwMode="auto">
          <a:xfrm>
            <a:off x="9142810" y="286569"/>
            <a:ext cx="0" cy="5811019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C1675E3B-BB72-1CF2-CC6C-1977AEAF592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430109" y="288036"/>
            <a:ext cx="2476178" cy="247729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6" name="Straight Connector 15" descr="Horizontal row divider">
            <a:extLst>
              <a:ext uri="{FF2B5EF4-FFF2-40B4-BE49-F238E27FC236}">
                <a16:creationId xmlns:a16="http://schemas.microsoft.com/office/drawing/2014/main" id="{4F455E69-0B51-1D31-E569-651079398D3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 bwMode="auto">
          <a:xfrm>
            <a:off x="287999" y="3048000"/>
            <a:ext cx="11612733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 descr="Vertical column divider">
            <a:extLst>
              <a:ext uri="{FF2B5EF4-FFF2-40B4-BE49-F238E27FC236}">
                <a16:creationId xmlns:a16="http://schemas.microsoft.com/office/drawing/2014/main" id="{54C560F4-CB2D-6B04-588B-57BB4D4E6DC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 bwMode="auto">
          <a:xfrm>
            <a:off x="3047603" y="3048000"/>
            <a:ext cx="0" cy="3049588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59A0B1DF-AF8B-38B3-B47C-60722DFBF162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EFD38FC2-A92F-D3A8-74D5-CE6E95D9C133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5" name="Straight Connector 4" descr="Vertical column divider">
            <a:extLst>
              <a:ext uri="{FF2B5EF4-FFF2-40B4-BE49-F238E27FC236}">
                <a16:creationId xmlns:a16="http://schemas.microsoft.com/office/drawing/2014/main" id="{A5B6E0FE-2F6F-9D77-9834-2DF9E13E2262}"/>
              </a:ext>
            </a:extLst>
          </p:cNvPr>
          <p:cNvCxnSpPr>
            <a:cxnSpLocks/>
          </p:cNvCxnSpPr>
          <p:nvPr/>
        </p:nvCxnSpPr>
        <p:spPr bwMode="auto">
          <a:xfrm>
            <a:off x="6095270" y="285052"/>
            <a:ext cx="0" cy="5812536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022E65FD-CDEF-1AA2-2521-5B200BF4B6B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7999" y="3337941"/>
            <a:ext cx="2474590" cy="2759647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83C43A7A-FFA5-D00F-7BEB-AA5C5DA6FB8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331187" y="3336926"/>
            <a:ext cx="2474590" cy="2760662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558C27E-CF79-F761-3827-DA392178DC8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83049" y="3336926"/>
            <a:ext cx="2474590" cy="2760662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C0BF9C6F-22AC-2FF0-D8C9-37373CDEB3A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28523" y="3336926"/>
            <a:ext cx="2474590" cy="2760662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162695017"/>
      </p:ext>
    </p:extLst>
  </p:cSld>
  <p:clrMapOvr>
    <a:masterClrMapping/>
  </p:clrMapOvr>
  <p:transition spd="med"/>
  <p:hf hdr="0" ftr="0" dt="0"/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, 6 stacked, alternate, small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3E52F-EEA1-D56F-5E7A-C1983151D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288036"/>
            <a:ext cx="2474590" cy="1706563"/>
          </a:xfrm>
        </p:spPr>
        <p:txBody>
          <a:bodyPr rIns="0"/>
          <a:lstStyle>
            <a:lvl1pPr>
              <a:lnSpc>
                <a:spcPct val="110000"/>
              </a:lnSpc>
              <a:defRPr sz="1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D534223-A15F-A9E6-C7FA-95FFDF117A5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82506" y="288036"/>
            <a:ext cx="2476178" cy="247729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C1675E3B-BB72-1CF2-CC6C-1977AEAF592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430109" y="288036"/>
            <a:ext cx="2476178" cy="247729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7C192388-DAC3-247F-4457-03A65F8CDF36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72D75691-23B7-FADC-4357-CB3662EB3779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5" name="Straight Connector 4" descr="Vertical column divider">
            <a:extLst>
              <a:ext uri="{FF2B5EF4-FFF2-40B4-BE49-F238E27FC236}">
                <a16:creationId xmlns:a16="http://schemas.microsoft.com/office/drawing/2014/main" id="{CB17488F-3B5A-CD3F-8D89-787477C1F94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 bwMode="auto">
          <a:xfrm>
            <a:off x="9142810" y="286569"/>
            <a:ext cx="0" cy="5811019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 descr="Horizontal row divider">
            <a:extLst>
              <a:ext uri="{FF2B5EF4-FFF2-40B4-BE49-F238E27FC236}">
                <a16:creationId xmlns:a16="http://schemas.microsoft.com/office/drawing/2014/main" id="{7B2108DD-FE3A-F98C-D857-CDFA3DAD966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 bwMode="auto">
          <a:xfrm>
            <a:off x="287999" y="3048000"/>
            <a:ext cx="11612733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 descr="Vertical column divider">
            <a:extLst>
              <a:ext uri="{FF2B5EF4-FFF2-40B4-BE49-F238E27FC236}">
                <a16:creationId xmlns:a16="http://schemas.microsoft.com/office/drawing/2014/main" id="{03D0E68D-02AF-474A-3224-FF5108D2338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 bwMode="auto">
          <a:xfrm>
            <a:off x="3047603" y="3041650"/>
            <a:ext cx="0" cy="3055938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 descr="Vertical column divider">
            <a:extLst>
              <a:ext uri="{FF2B5EF4-FFF2-40B4-BE49-F238E27FC236}">
                <a16:creationId xmlns:a16="http://schemas.microsoft.com/office/drawing/2014/main" id="{5600EFDE-928F-B419-8585-5582A68373F2}"/>
              </a:ext>
            </a:extLst>
          </p:cNvPr>
          <p:cNvCxnSpPr>
            <a:cxnSpLocks/>
          </p:cNvCxnSpPr>
          <p:nvPr/>
        </p:nvCxnSpPr>
        <p:spPr bwMode="auto">
          <a:xfrm>
            <a:off x="6095270" y="285052"/>
            <a:ext cx="0" cy="5812536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5C1B1885-0510-1907-4EAD-DB9018C133E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7999" y="3337941"/>
            <a:ext cx="2474590" cy="2759647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5804D2DB-0651-E704-D761-49FB6352B7C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331187" y="3336926"/>
            <a:ext cx="2474590" cy="2760662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9900EBA3-CCC2-CE83-A620-B68ADAF8371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83049" y="3336926"/>
            <a:ext cx="2474590" cy="2760662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FAB4091C-FF62-7BAF-B996-F22392D5E70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28523" y="3336926"/>
            <a:ext cx="2474590" cy="2760662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030013446"/>
      </p:ext>
    </p:extLst>
  </p:cSld>
  <p:clrMapOvr>
    <a:masterClrMapping/>
  </p:clrMapOvr>
  <p:transition spd="med"/>
  <p:hf hdr="0" ftr="0" dt="0"/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or imagery, half, inse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288036"/>
            <a:ext cx="2474590" cy="762794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8FE37E5-0FED-B2B2-3150-F02A8956CD3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91173" y="1520825"/>
            <a:ext cx="2473130" cy="4576763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88F00625-4E10-D884-2256-56B294B4BA8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34904" y="1520825"/>
            <a:ext cx="2475384" cy="4576763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Picture Placeholder 10" descr="Place imagery here">
            <a:extLst>
              <a:ext uri="{FF2B5EF4-FFF2-40B4-BE49-F238E27FC236}">
                <a16:creationId xmlns:a16="http://schemas.microsoft.com/office/drawing/2014/main" id="{468A48E8-BE84-7972-AB73-8E31C1C1349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380919" y="288037"/>
            <a:ext cx="5519908" cy="6285801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765F8DDE-78BD-E2B6-1CAB-2A9EF14E9F71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9511166"/>
      </p:ext>
    </p:extLst>
  </p:cSld>
  <p:clrMapOvr>
    <a:masterClrMapping/>
  </p:clrMapOvr>
  <p:transition spd="med"/>
  <p:hf hdr="0" ftr="0" dt="0"/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or imagery, 3/4, ble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288036"/>
            <a:ext cx="2474590" cy="762794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5EDE688-75EF-DA04-F0B3-24F53FFC6BA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91173" y="1520825"/>
            <a:ext cx="2477765" cy="4576763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Picture Placeholder 11" descr="Place imagery here">
            <a:extLst>
              <a:ext uri="{FF2B5EF4-FFF2-40B4-BE49-F238E27FC236}">
                <a16:creationId xmlns:a16="http://schemas.microsoft.com/office/drawing/2014/main" id="{DE390102-FDF4-C834-3F45-02B57A70ADB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047603" y="0"/>
            <a:ext cx="9144397" cy="6858000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7B09C899-A6D4-3826-EAB8-A75F78607CE3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BEB46264-65A0-272C-CC19-DCA9B586608B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549883"/>
      </p:ext>
    </p:extLst>
  </p:cSld>
  <p:clrMapOvr>
    <a:masterClrMapping/>
  </p:clrMapOvr>
  <p:transition spd="med"/>
  <p:hf hdr="0" ftr="0" dt="0"/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or imagery, 3/4, inse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288036"/>
            <a:ext cx="2474590" cy="762794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8FE37E5-0FED-B2B2-3150-F02A8956CD3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91173" y="1520825"/>
            <a:ext cx="2477765" cy="4576763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Picture Placeholder 6" descr="Place imagery here">
            <a:extLst>
              <a:ext uri="{FF2B5EF4-FFF2-40B4-BE49-F238E27FC236}">
                <a16:creationId xmlns:a16="http://schemas.microsoft.com/office/drawing/2014/main" id="{CC70703B-65B6-4B78-8B7C-73857A06C3A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333316" y="285750"/>
            <a:ext cx="8567416" cy="6289675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547D5110-D587-CC11-18F6-FEB7AA2D7851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7036891"/>
      </p:ext>
    </p:extLst>
  </p:cSld>
  <p:clrMapOvr>
    <a:masterClrMapping/>
  </p:clrMapOvr>
  <p:transition spd="med"/>
  <p:hf hdr="0" ftr="0" dt="0"/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or imagery, ble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 descr="Place imagery here">
            <a:extLst>
              <a:ext uri="{FF2B5EF4-FFF2-40B4-BE49-F238E27FC236}">
                <a16:creationId xmlns:a16="http://schemas.microsoft.com/office/drawing/2014/main" id="{F6679120-DB81-97FD-CD5A-00DC1F5E665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8A69D316-0792-83BD-3912-71CDE3BB681F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759875"/>
      </p:ext>
    </p:extLst>
  </p:cSld>
  <p:clrMapOvr>
    <a:masterClrMapping/>
  </p:clrMapOvr>
  <p:transition spd="med"/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Bulleted list - not fo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C662963E-CB68-80F5-7A98-4FA4326E546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016152"/>
      </p:ext>
    </p:extLst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or imagery, inse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 descr="Place imagery here">
            <a:extLst>
              <a:ext uri="{FF2B5EF4-FFF2-40B4-BE49-F238E27FC236}">
                <a16:creationId xmlns:a16="http://schemas.microsoft.com/office/drawing/2014/main" id="{34239CCE-9A38-90E1-F860-FF40FBDA240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288887" y="285750"/>
            <a:ext cx="11611845" cy="6289675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</p:spTree>
    <p:extLst>
      <p:ext uri="{BB962C8B-B14F-4D97-AF65-F5344CB8AC3E}">
        <p14:creationId xmlns:p14="http://schemas.microsoft.com/office/powerpoint/2010/main" val="1109887892"/>
      </p:ext>
    </p:extLst>
  </p:cSld>
  <p:clrMapOvr>
    <a:masterClrMapping/>
  </p:clrMapOvr>
  <p:transition spd="med"/>
  <p:hf hdr="0" ftr="0" dt="0"/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acts, profiles, contributor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 descr="Place bio portrait here">
            <a:extLst>
              <a:ext uri="{FF2B5EF4-FFF2-40B4-BE49-F238E27FC236}">
                <a16:creationId xmlns:a16="http://schemas.microsoft.com/office/drawing/2014/main" id="{0B1677E6-5066-100D-29D6-CCAD04C21BCE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289586" y="1522413"/>
            <a:ext cx="1231041" cy="1238250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13" name="Picture Placeholder 7" descr="Place bio portrait here">
            <a:extLst>
              <a:ext uri="{FF2B5EF4-FFF2-40B4-BE49-F238E27FC236}">
                <a16:creationId xmlns:a16="http://schemas.microsoft.com/office/drawing/2014/main" id="{3DCE12BA-53E1-8B67-A029-029F1E6F9163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289586" y="3048000"/>
            <a:ext cx="1231041" cy="1238250"/>
          </a:xfrm>
          <a:solidFill>
            <a:srgbClr val="E0E0E0"/>
          </a:solidFill>
        </p:spPr>
        <p:txBody>
          <a:bodyPr anchor="ctr"/>
          <a:lstStyle>
            <a:lvl1pPr marL="0" marR="0" indent="0" algn="ctr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Place imagery here</a:t>
            </a:r>
          </a:p>
        </p:txBody>
      </p:sp>
      <p:sp>
        <p:nvSpPr>
          <p:cNvPr id="15" name="Picture Placeholder 7" descr="Place bio portrait here">
            <a:extLst>
              <a:ext uri="{FF2B5EF4-FFF2-40B4-BE49-F238E27FC236}">
                <a16:creationId xmlns:a16="http://schemas.microsoft.com/office/drawing/2014/main" id="{05E149CA-A25F-74EE-93DF-1A877CDE924F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289586" y="4570413"/>
            <a:ext cx="1231041" cy="1238250"/>
          </a:xfrm>
          <a:solidFill>
            <a:srgbClr val="E0E0E0"/>
          </a:solidFill>
        </p:spPr>
        <p:txBody>
          <a:bodyPr anchor="ctr"/>
          <a:lstStyle>
            <a:lvl1pPr marL="0" marR="0" indent="0" algn="ctr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Place imagery here</a:t>
            </a:r>
          </a:p>
        </p:txBody>
      </p:sp>
      <p:sp>
        <p:nvSpPr>
          <p:cNvPr id="25" name="Picture Placeholder 7" descr="Place bio portrait here">
            <a:extLst>
              <a:ext uri="{FF2B5EF4-FFF2-40B4-BE49-F238E27FC236}">
                <a16:creationId xmlns:a16="http://schemas.microsoft.com/office/drawing/2014/main" id="{AAC7C1AD-0F8C-4D02-0112-981444AFE98D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6382506" y="1522413"/>
            <a:ext cx="1229708" cy="1238250"/>
          </a:xfrm>
          <a:solidFill>
            <a:srgbClr val="E0E0E0"/>
          </a:solidFill>
        </p:spPr>
        <p:txBody>
          <a:bodyPr anchor="ctr"/>
          <a:lstStyle>
            <a:lvl1pPr marL="0" marR="0" indent="0" algn="ctr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Place imagery here</a:t>
            </a:r>
          </a:p>
        </p:txBody>
      </p:sp>
      <p:sp>
        <p:nvSpPr>
          <p:cNvPr id="27" name="Picture Placeholder 7" descr="Place bio portrait here">
            <a:extLst>
              <a:ext uri="{FF2B5EF4-FFF2-40B4-BE49-F238E27FC236}">
                <a16:creationId xmlns:a16="http://schemas.microsoft.com/office/drawing/2014/main" id="{22271FFB-E2D1-459B-4089-A291A1110AE8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6382506" y="3048000"/>
            <a:ext cx="1229708" cy="1238250"/>
          </a:xfrm>
          <a:solidFill>
            <a:srgbClr val="E0E0E0"/>
          </a:solidFill>
        </p:spPr>
        <p:txBody>
          <a:bodyPr anchor="ctr"/>
          <a:lstStyle>
            <a:lvl1pPr marL="0" marR="0" indent="0" algn="ctr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Place imagery here</a:t>
            </a:r>
          </a:p>
        </p:txBody>
      </p:sp>
      <p:sp>
        <p:nvSpPr>
          <p:cNvPr id="29" name="Picture Placeholder 7" descr="Place bio portrait here">
            <a:extLst>
              <a:ext uri="{FF2B5EF4-FFF2-40B4-BE49-F238E27FC236}">
                <a16:creationId xmlns:a16="http://schemas.microsoft.com/office/drawing/2014/main" id="{F3C99020-5BF1-8A8C-BDCB-42766A5B9BE5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6382506" y="4570413"/>
            <a:ext cx="1229708" cy="1238250"/>
          </a:xfrm>
          <a:solidFill>
            <a:srgbClr val="E0E0E0"/>
          </a:solidFill>
        </p:spPr>
        <p:txBody>
          <a:bodyPr anchor="ctr"/>
          <a:lstStyle>
            <a:lvl1pPr marL="0" marR="0" indent="0" algn="ctr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Place imagery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288036"/>
            <a:ext cx="2474590" cy="762794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31D025A0-5106-DFB0-90B1-8B366B78913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714277" y="1522413"/>
            <a:ext cx="2853953" cy="12382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26F49A0-96BE-0B44-B1C8-17D765B10B3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714277" y="3048000"/>
            <a:ext cx="2853953" cy="12382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4772377-8015-4C99-7ED3-E4475C524D2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14277" y="4570413"/>
            <a:ext cx="2853953" cy="12382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3E3566C7-C728-77B2-2A34-BBB83D482F5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807896" y="1522413"/>
            <a:ext cx="2853953" cy="12382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A52D1EA1-405F-7875-BAB9-B258776E146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807896" y="3048000"/>
            <a:ext cx="2853953" cy="12382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73849969-24A3-113A-C58E-4A4B0FB29BA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807896" y="4570413"/>
            <a:ext cx="2853953" cy="12382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7D4D4C25-96EE-FF6D-B301-962CD7A63666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DA0E5B0D-36A0-4281-7D57-C2CC4453113C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168781"/>
      </p:ext>
    </p:extLst>
  </p:cSld>
  <p:clrMapOvr>
    <a:masterClrMapping/>
  </p:clrMapOvr>
  <p:transition spd="med"/>
  <p:hf hdr="0" ftr="0" dt="0"/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288037"/>
            <a:ext cx="2474590" cy="1997964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B3D8D357-75A1-F4FD-F531-380CF7DE4340}"/>
              </a:ext>
            </a:extLst>
          </p:cNvPr>
          <p:cNvSpPr>
            <a:spLocks noGrp="1"/>
          </p:cNvSpPr>
          <p:nvPr>
            <p:ph type="tbl" sz="quarter" idx="11"/>
          </p:nvPr>
        </p:nvSpPr>
        <p:spPr>
          <a:xfrm>
            <a:off x="3333316" y="285750"/>
            <a:ext cx="8571384" cy="5811838"/>
          </a:xfrm>
        </p:spPr>
        <p:txBody>
          <a:bodyPr anchor="ctr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3694FFFD-5196-625E-C3FC-9AB6BB13FC34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DD2D25A8-2AEC-F554-8D58-47C112486D41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491930"/>
      </p:ext>
    </p:extLst>
  </p:cSld>
  <p:clrMapOvr>
    <a:masterClrMapping/>
  </p:clrMapOvr>
  <p:transition spd="med"/>
  <p:hf hdr="0" ftr="0" dt="0"/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r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288036"/>
            <a:ext cx="2474590" cy="763525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">
            <a:extLst>
              <a:ext uri="{FF2B5EF4-FFF2-40B4-BE49-F238E27FC236}">
                <a16:creationId xmlns:a16="http://schemas.microsoft.com/office/drawing/2014/main" id="{B0435695-E156-66C6-5CE4-B0F751F125D2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DFFC916-9B64-A7DC-672D-A4AFA1AE968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33316" y="6391244"/>
            <a:ext cx="2761890" cy="212725"/>
          </a:xfrm>
        </p:spPr>
        <p:txBody>
          <a:bodyPr anchor="b" anchorCtr="0"/>
          <a:lstStyle>
            <a:lvl1pPr>
              <a:defRPr sz="800" b="0" i="0">
                <a:latin typeface="Arial" panose="020B0604020202020204" pitchFamily="34" charset="0"/>
              </a:defRPr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dirty="0"/>
              <a:t>Source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59164AB-EDCE-C638-F61C-8C578896FB0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90475" y="6448425"/>
            <a:ext cx="2473003" cy="155575"/>
          </a:xfrm>
        </p:spPr>
        <p:txBody>
          <a:bodyPr anchor="b" anchorCtr="0"/>
          <a:lstStyle>
            <a:lvl1pPr>
              <a:defRPr sz="800" b="0" i="0">
                <a:latin typeface="Arial" panose="020B0604020202020204" pitchFamily="34" charset="0"/>
              </a:defRPr>
            </a:lvl1pPr>
            <a:lvl2pPr>
              <a:defRPr sz="800" b="0" i="0">
                <a:latin typeface="Arial" panose="020B0503050203000203" pitchFamily="34" charset="0"/>
              </a:defRPr>
            </a:lvl2pPr>
            <a:lvl3pPr>
              <a:defRPr sz="800" b="0" i="0">
                <a:latin typeface="Arial" panose="020B0503050203000203" pitchFamily="34" charset="0"/>
              </a:defRPr>
            </a:lvl3pPr>
            <a:lvl4pPr>
              <a:defRPr sz="800" b="0" i="0">
                <a:latin typeface="Arial" panose="020B0503050203000203" pitchFamily="34" charset="0"/>
              </a:defRPr>
            </a:lvl4pPr>
            <a:lvl5pPr>
              <a:defRPr sz="800" b="0" i="0">
                <a:latin typeface="Arial" panose="020B0503050203000203" pitchFamily="34" charset="0"/>
              </a:defRPr>
            </a:lvl5pPr>
          </a:lstStyle>
          <a:p>
            <a:pPr lvl="0"/>
            <a:r>
              <a:rPr lang="en-US" dirty="0"/>
              <a:t>Footer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27F82DC0-D267-F23F-7E4C-1C2FF243E76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91173" y="1524000"/>
            <a:ext cx="2477765" cy="4576763"/>
          </a:xfrm>
        </p:spPr>
        <p:txBody>
          <a:bodyPr/>
          <a:lstStyle>
            <a:lvl1pPr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22" indent="-91422"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43" indent="-91422"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265" indent="-91422">
              <a:spcBef>
                <a:spcPts val="0"/>
              </a:spcBef>
              <a:defRPr sz="14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pPr lvl="0"/>
            <a:r>
              <a:rPr lang="en-US" dirty="0"/>
              <a:t>Lorem ipsum dolor sit amet donec quam felis ultricies nec pellentesque eu pretium quis sem. Nulla conset massa </a:t>
            </a:r>
            <a:br>
              <a:rPr lang="en-US" dirty="0"/>
            </a:br>
            <a:r>
              <a:rPr lang="en-US" dirty="0"/>
              <a:t>quis enim.</a:t>
            </a:r>
          </a:p>
        </p:txBody>
      </p:sp>
    </p:spTree>
    <p:extLst>
      <p:ext uri="{BB962C8B-B14F-4D97-AF65-F5344CB8AC3E}">
        <p14:creationId xmlns:p14="http://schemas.microsoft.com/office/powerpoint/2010/main" val="2934373039"/>
      </p:ext>
    </p:extLst>
  </p:cSld>
  <p:clrMapOvr>
    <a:masterClrMapping/>
  </p:clrMapOvr>
  <p:transition spd="med"/>
  <p:hf hdr="0" ftr="0" dt="0"/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gal disclaimer, one colum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B717A5-5D28-36C3-250F-93E0C68721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91173" y="192024"/>
            <a:ext cx="2477765" cy="1429544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3399">
                <a:solidFill>
                  <a:schemeClr val="tx2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3199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3199"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3199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3199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3FF5DC1-E283-8AC5-8620-93647430318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430109" y="286544"/>
            <a:ext cx="2476178" cy="5812631"/>
          </a:xfrm>
        </p:spPr>
        <p:txBody>
          <a:bodyPr/>
          <a:lstStyle>
            <a:lvl1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3137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503050203000203" pitchFamily="34" charset="0"/>
              </a:defRPr>
            </a:lvl2pPr>
            <a:lvl3pPr marL="146275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503050203000203" pitchFamily="34" charset="0"/>
              </a:defRPr>
            </a:lvl3pPr>
            <a:lvl4pPr marL="219412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r>
              <a:rPr lang="en-US" dirty="0"/>
              <a:t>Copy and paste appropriate legal disclaimer text from one of the three options in the PDF guidance deck, found on pages 22-24. Always use the proper legal disclaimer for your presentation audience.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4A6E1A4-1881-81E9-2BBE-BC4DBFE11A0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Slide Number">
            <a:extLst>
              <a:ext uri="{FF2B5EF4-FFF2-40B4-BE49-F238E27FC236}">
                <a16:creationId xmlns:a16="http://schemas.microsoft.com/office/drawing/2014/main" id="{0C628C1A-F2DD-6011-5846-A9A3A6D3BD72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413157"/>
      </p:ext>
    </p:extLst>
  </p:cSld>
  <p:clrMapOvr>
    <a:masterClrMapping/>
  </p:clrMapOvr>
  <p:transition spd="med"/>
  <p:hf hdr="0" ftr="0" dt="0"/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gal disclaimer, two colum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B717A5-5D28-36C3-250F-93E0C68721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91173" y="192024"/>
            <a:ext cx="2477765" cy="1429544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3399">
                <a:solidFill>
                  <a:schemeClr val="tx2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3199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3199"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3199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3199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54E531DA-4051-706E-065B-21A0391415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80919" y="286544"/>
            <a:ext cx="2476178" cy="5812631"/>
          </a:xfrm>
        </p:spPr>
        <p:txBody>
          <a:bodyPr/>
          <a:lstStyle>
            <a:lvl1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3137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503050203000203" pitchFamily="34" charset="0"/>
              </a:defRPr>
            </a:lvl2pPr>
            <a:lvl3pPr marL="146275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503050203000203" pitchFamily="34" charset="0"/>
              </a:defRPr>
            </a:lvl3pPr>
            <a:lvl4pPr marL="219412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r>
              <a:rPr lang="en-US" dirty="0"/>
              <a:t>Copy and paste appropriate legal disclaimer text from one of the three options in the PDF guidance deck, found on pages 22-24. Always use the proper legal disclaimer for your presentation audience.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3FF5DC1-E283-8AC5-8620-93647430318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428522" y="286544"/>
            <a:ext cx="2476178" cy="5812631"/>
          </a:xfrm>
        </p:spPr>
        <p:txBody>
          <a:bodyPr/>
          <a:lstStyle>
            <a:lvl1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3137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503050203000203" pitchFamily="34" charset="0"/>
              </a:defRPr>
            </a:lvl2pPr>
            <a:lvl3pPr marL="146275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503050203000203" pitchFamily="34" charset="0"/>
              </a:defRPr>
            </a:lvl3pPr>
            <a:lvl4pPr marL="219412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Arial" panose="020B0503050203000203" pitchFamily="34" charset="0"/>
              </a:defRPr>
            </a:lvl5pPr>
          </a:lstStyle>
          <a:p>
            <a:r>
              <a:rPr lang="en-US" dirty="0"/>
              <a:t>Copy and paste appropriate legal disclaimer text from one of the three options in the PDF guidance deck, found on pages 22-24. Always use the proper legal disclaimer for your presentation audience.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F5CA4A6F-2777-D002-EE9E-92C246A4DA85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3FBFB86A-A7DC-B54C-4EEC-B69E1897903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667374"/>
      </p:ext>
    </p:extLst>
  </p:cSld>
  <p:clrMapOvr>
    <a:masterClrMapping/>
  </p:clrMapOvr>
  <p:transition spd="med"/>
  <p:hf hdr="0" ftr="0" dt="0"/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288036"/>
            <a:ext cx="2474590" cy="1234377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559113-A66F-B148-0A73-FD8B5C2B023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290474" y="6411643"/>
            <a:ext cx="2477765" cy="190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Slide Number">
            <a:extLst>
              <a:ext uri="{FF2B5EF4-FFF2-40B4-BE49-F238E27FC236}">
                <a16:creationId xmlns:a16="http://schemas.microsoft.com/office/drawing/2014/main" id="{B0435695-E156-66C6-5CE4-B0F751F125D2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445127"/>
      </p:ext>
    </p:extLst>
  </p:cSld>
  <p:clrMapOvr>
    <a:masterClrMapping/>
  </p:clrMapOvr>
  <p:transition spd="med"/>
  <p:hf hdr="0" ftr="0" dt="0"/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, no foot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73" y="288036"/>
            <a:ext cx="2474590" cy="1234377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">
            <a:extLst>
              <a:ext uri="{FF2B5EF4-FFF2-40B4-BE49-F238E27FC236}">
                <a16:creationId xmlns:a16="http://schemas.microsoft.com/office/drawing/2014/main" id="{B0435695-E156-66C6-5CE4-B0F751F125D2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78881" y="6475769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912673"/>
      </p:ext>
    </p:extLst>
  </p:cSld>
  <p:clrMapOvr>
    <a:masterClrMapping/>
  </p:clrMapOvr>
  <p:transition spd="med"/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ulleted list left, image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E879A0EC-581D-0E13-472B-DA750CA32E1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E404AE-3037-EA4C-8316-CDEF47086DC5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791200" y="0"/>
            <a:ext cx="6400800" cy="6858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Insert image here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6"/>
            <a:ext cx="5480303" cy="3881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348499" cy="5786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0898406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bulleted list left, image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E404AE-3037-EA4C-8316-CDEF47086DC5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791200" y="0"/>
            <a:ext cx="6400800" cy="6858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Insert image here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0DD593BE-1E80-1AEB-0F86-F4FD051639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6334" y="33764"/>
            <a:ext cx="1213530" cy="71708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6"/>
            <a:ext cx="5480303" cy="3881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348499" cy="5786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17450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2021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274C814B-C0E5-19B7-36B2-339859D9829A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304802" y="896176"/>
            <a:ext cx="5486401" cy="124971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Presentation 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51" y="6273803"/>
            <a:ext cx="695452" cy="281940"/>
          </a:xfrm>
          <a:prstGeom prst="rect">
            <a:avLst/>
          </a:prstGeom>
        </p:spPr>
      </p:pic>
      <p:sp>
        <p:nvSpPr>
          <p:cNvPr id="6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304033" y="3344843"/>
            <a:ext cx="4974263" cy="4359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FontTx/>
              <a:buNone/>
              <a:defRPr baseline="0"/>
            </a:lvl1pPr>
          </a:lstStyle>
          <a:p>
            <a:pPr lvl="0"/>
            <a:r>
              <a:rPr lang="en-US" dirty="0"/>
              <a:t>Click to Add Your Name, title, email, </a:t>
            </a:r>
            <a:r>
              <a:rPr lang="en-US" dirty="0" err="1"/>
              <a:t>etc</a:t>
            </a:r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C8EE377-7754-E11F-C876-3597E7C5D0A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77152" y="2307955"/>
            <a:ext cx="2705097" cy="1528204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68A6CBC8-E31F-2BFA-5BF3-608C299296D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009491" y="3742521"/>
            <a:ext cx="20574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88428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bulleted list left, image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6"/>
            <a:ext cx="5480303" cy="3881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348499" cy="5786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E404AE-3037-EA4C-8316-CDEF47086DC5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791200" y="0"/>
            <a:ext cx="6400800" cy="6858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Insert image here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E0902C1C-BD78-1AA4-00C8-9109FF37DE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29431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IBM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" name="Picture 4" descr="ibm_gry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4604" y="2914870"/>
            <a:ext cx="1730144" cy="70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56977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240EE0B4-00C1-A9AA-8F7C-78528CC3BB1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67751" y="7992"/>
            <a:ext cx="1697818" cy="85399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3F93212-52AA-6E42-90F9-2D18C280B9D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49677474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E1889F7D-7E76-8863-FE5F-7534A9F515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3F93212-52AA-6E42-90F9-2D18C280B9D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205223406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C2A06584-4A8D-70B2-1AA4-0295EACC0C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3F93212-52AA-6E42-90F9-2D18C280B9D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16366738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3F93212-52AA-6E42-90F9-2D18C280B9D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8B8B7290-E609-FE2A-C98F-1469A1D578F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42374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with 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A2BC80EF-5DBF-BF25-8DE9-8C904DC3442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67751" y="7992"/>
            <a:ext cx="1697818" cy="853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16408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ck with 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8BD02337-AECD-27CC-0491-B67FFB644C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88644262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ck with 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55BC8BC3-D36B-925A-0413-23D35BBA78E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37684623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ck with 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2021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A06D4300-02F4-F1EF-D576-0B7C50BFA3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4725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3E2FD141-8134-F3DB-E476-8FADEF4ACE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79F3420-6D52-3D30-094D-4B781CE6D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687571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0C2204A0-77F8-AF40-BF6C-2FB507C5818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54326FA1-EB48-8D63-F60D-9CB5E22D63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67751" y="7992"/>
            <a:ext cx="1697818" cy="853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94446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0C2204A0-77F8-AF40-BF6C-2FB507C5818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0342A2AE-3E39-0B5D-3C8D-5F1043BCE4E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84999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5DF66989-43F4-A600-E0B2-72AF31ED5D7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0C2204A0-77F8-AF40-BF6C-2FB507C5818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198971853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0C2204A0-77F8-AF40-BF6C-2FB507C5818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BBA6569A-B3E2-406F-FCD4-26348201909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90634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 bulleted lists, 1st bullet b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CF54C9BD-2141-0C1B-D066-32EFCAE59A9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23103"/>
            <a:ext cx="10261309" cy="526571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400800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>
                <a:latin typeface="Arial"/>
                <a:cs typeface="Arial"/>
              </a:defRPr>
            </a:lvl1pPr>
            <a:lvl2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8418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9532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12602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 i="0" baseline="0">
                <a:latin typeface="Arial"/>
                <a:cs typeface="Arial"/>
              </a:defRPr>
            </a:lvl1pPr>
            <a:lvl2pPr marL="230706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2914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33926" indent="-22435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07098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1543777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2 bulleted lists, 1st bullet b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876CD34B-B673-84BF-EA5A-E903F8F787B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6334" y="33764"/>
            <a:ext cx="1213530" cy="71708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23103"/>
            <a:ext cx="10261309" cy="526571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400800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>
                <a:latin typeface="Arial"/>
                <a:cs typeface="Arial"/>
              </a:defRPr>
            </a:lvl1pPr>
            <a:lvl2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8418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9532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12602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 i="0" baseline="0">
                <a:latin typeface="Arial"/>
                <a:cs typeface="Arial"/>
              </a:defRPr>
            </a:lvl1pPr>
            <a:lvl2pPr marL="230706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2914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33926" indent="-22435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07098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9900196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2 bulleted lists, 1st bullet b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23103"/>
            <a:ext cx="10226474" cy="526571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400800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>
                <a:latin typeface="Arial"/>
                <a:cs typeface="Arial"/>
              </a:defRPr>
            </a:lvl1pPr>
            <a:lvl2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8418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9532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12602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 i="0" baseline="0">
                <a:latin typeface="Arial"/>
                <a:cs typeface="Arial"/>
              </a:defRPr>
            </a:lvl1pPr>
            <a:lvl2pPr marL="230706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2914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33926" indent="-22435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07098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736B9D94-C60C-2E78-9539-1E758871A13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84452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title bar &amp; image &amp; black inser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-2" y="-1501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9" name="Picture 8" descr="A black and white logo&#10;&#10;Description automatically generated">
            <a:extLst>
              <a:ext uri="{FF2B5EF4-FFF2-40B4-BE49-F238E27FC236}">
                <a16:creationId xmlns:a16="http://schemas.microsoft.com/office/drawing/2014/main" id="{E1C17DA0-170C-5390-C3C5-18A71EE0876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404" y="86261"/>
            <a:ext cx="1292265" cy="73325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6853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67BE2597-090E-994C-8A4C-1B9CD4D51AF4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6073A81-F155-674F-A008-156E5E806C9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8698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29762545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ck title bar &amp; image &amp; black inser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-2" y="-1501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6853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67BE2597-090E-994C-8A4C-1B9CD4D51AF4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6073A81-F155-674F-A008-156E5E806C9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8698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5F1C5A5E-218B-BC39-04F0-C0BA69E05B6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48596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ck title bar &amp; image &amp; black inser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-2" y="-1501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E7C59DB1-FC9C-849C-E343-FD25C3FD96D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17767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67BE2597-090E-994C-8A4C-1B9CD4D51AF4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6073A81-F155-674F-A008-156E5E806C9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8698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9956591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8812" y="221657"/>
            <a:ext cx="10210800" cy="442486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35790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ck title bar &amp; image &amp; black inser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-2" y="-1501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17767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67BE2597-090E-994C-8A4C-1B9CD4D51AF4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6073A81-F155-674F-A008-156E5E806C9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8698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55FF0B22-C17B-5711-6B41-3813303D193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23003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title bar &amp; image &amp; black inser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0" y="0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7" name="Picture 6" descr="A black and white logo&#10;&#10;Description automatically generated">
            <a:extLst>
              <a:ext uri="{FF2B5EF4-FFF2-40B4-BE49-F238E27FC236}">
                <a16:creationId xmlns:a16="http://schemas.microsoft.com/office/drawing/2014/main" id="{F65938A9-3541-91F7-C413-DBF835C25A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404" y="86261"/>
            <a:ext cx="1292265" cy="73325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6855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1B30FB2-6C47-774D-B329-4B3536A0C5B5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72198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A8F1C1F-BCF4-E340-8E09-158FE4A3E16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7106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29773024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ck title bar &amp; image &amp; black inser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0" y="0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6855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1B30FB2-6C47-774D-B329-4B3536A0C5B5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72198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A8F1C1F-BCF4-E340-8E09-158FE4A3E16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7106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28A9F702-C36B-A252-EB3F-D45278B773B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63215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ck title bar &amp; image &amp; black inser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0" y="0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C4F9124B-137D-BE00-37DF-B2F1D04C9E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4365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1B30FB2-6C47-774D-B329-4B3536A0C5B5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72198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A8F1C1F-BCF4-E340-8E09-158FE4A3E16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7106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19770159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ck title bar &amp; image &amp; black inser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0" y="0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4365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1B30FB2-6C47-774D-B329-4B3536A0C5B5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72198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A8F1C1F-BCF4-E340-8E09-158FE4A3E16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7106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172F69B0-3568-5491-5895-61F6B5920AD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80166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ck title bar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5">
            <a:extLst>
              <a:ext uri="{FF2B5EF4-FFF2-40B4-BE49-F238E27FC236}">
                <a16:creationId xmlns:a16="http://schemas.microsoft.com/office/drawing/2014/main" id="{4B73CFD5-0323-6C48-B201-6204E629B9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-1"/>
            <a:ext cx="12191999" cy="1056070"/>
          </a:xfrm>
          <a:solidFill>
            <a:schemeClr val="tx1"/>
          </a:solidFill>
        </p:spPr>
        <p:txBody>
          <a:bodyPr lIns="304792" tIns="268217" rIns="304792" bIns="304792"/>
          <a:lstStyle>
            <a:lvl1pPr>
              <a:defRPr sz="28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pic>
        <p:nvPicPr>
          <p:cNvPr id="4" name="Picture 3" descr="A black and white logo&#10;&#10;Description automatically generated">
            <a:extLst>
              <a:ext uri="{FF2B5EF4-FFF2-40B4-BE49-F238E27FC236}">
                <a16:creationId xmlns:a16="http://schemas.microsoft.com/office/drawing/2014/main" id="{406FE4C5-A7F8-00EA-18CB-1CA76CB6BAA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404" y="86261"/>
            <a:ext cx="1292265" cy="733252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-1" y="1056069"/>
            <a:ext cx="12192001" cy="5801931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04613317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ck title bar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5">
            <a:extLst>
              <a:ext uri="{FF2B5EF4-FFF2-40B4-BE49-F238E27FC236}">
                <a16:creationId xmlns:a16="http://schemas.microsoft.com/office/drawing/2014/main" id="{4B73CFD5-0323-6C48-B201-6204E629B9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-1"/>
            <a:ext cx="12192001" cy="1056070"/>
          </a:xfrm>
          <a:solidFill>
            <a:schemeClr val="tx1"/>
          </a:solidFill>
        </p:spPr>
        <p:txBody>
          <a:bodyPr lIns="304792" tIns="268217" rIns="304792" bIns="304792"/>
          <a:lstStyle>
            <a:lvl1pPr>
              <a:defRPr sz="28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-1" y="1056069"/>
            <a:ext cx="12192001" cy="5801931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7A0BFF5B-FFF3-EEC5-043B-119DEEBD9E7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06605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ck title bar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5">
            <a:extLst>
              <a:ext uri="{FF2B5EF4-FFF2-40B4-BE49-F238E27FC236}">
                <a16:creationId xmlns:a16="http://schemas.microsoft.com/office/drawing/2014/main" id="{4B73CFD5-0323-6C48-B201-6204E629B9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-1"/>
            <a:ext cx="12191999" cy="1056070"/>
          </a:xfrm>
          <a:solidFill>
            <a:schemeClr val="tx1"/>
          </a:solidFill>
        </p:spPr>
        <p:txBody>
          <a:bodyPr lIns="304792" tIns="268217" rIns="304792" bIns="304792"/>
          <a:lstStyle>
            <a:lvl1pPr>
              <a:defRPr sz="28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D0D720B1-0C52-3911-0A8A-18242F23B1F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-1" y="1056069"/>
            <a:ext cx="12192001" cy="5801931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94737887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ck title bar &amp; imag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-1" y="1056069"/>
            <a:ext cx="12192001" cy="5801931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7" name="Title 5">
            <a:extLst>
              <a:ext uri="{FF2B5EF4-FFF2-40B4-BE49-F238E27FC236}">
                <a16:creationId xmlns:a16="http://schemas.microsoft.com/office/drawing/2014/main" id="{4B73CFD5-0323-6C48-B201-6204E629B9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-1"/>
            <a:ext cx="12191999" cy="1056070"/>
          </a:xfrm>
          <a:solidFill>
            <a:schemeClr val="tx1"/>
          </a:solidFill>
        </p:spPr>
        <p:txBody>
          <a:bodyPr lIns="304792" tIns="268217" rIns="304792" bIns="304792"/>
          <a:lstStyle>
            <a:lvl1pPr>
              <a:defRPr sz="28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4C7E4B2B-4CBD-1785-1A76-D8C64FF9132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25339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6126480" y="0"/>
            <a:ext cx="3044952" cy="342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9171432" y="0"/>
            <a:ext cx="3054096" cy="3429000"/>
          </a:xfrm>
          <a:prstGeom prst="rect">
            <a:avLst/>
          </a:prstGeom>
          <a:solidFill>
            <a:srgbClr val="061F80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6126480" y="3429000"/>
            <a:ext cx="6099048" cy="3429000"/>
          </a:xfrm>
          <a:prstGeom prst="rect">
            <a:avLst/>
          </a:prstGeom>
          <a:solidFill>
            <a:srgbClr val="0530AD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8F83DBD2-00A3-854E-96F6-5E38FF4C0458}"/>
              </a:ext>
            </a:extLst>
          </p:cNvPr>
          <p:cNvSpPr txBox="1">
            <a:spLocks/>
          </p:cNvSpPr>
          <p:nvPr userDrawn="1"/>
        </p:nvSpPr>
        <p:spPr>
          <a:xfrm>
            <a:off x="310897" y="219456"/>
            <a:ext cx="5480303" cy="3881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dirty="0"/>
              <a:t>Click to edit Slide Title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AA9F01EB-A423-5742-9F6B-9BD2B204E81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348499" cy="5786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306798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B2CD0D1E-6CA6-18E1-141E-06679FB23D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8812" y="221657"/>
            <a:ext cx="10210800" cy="442486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86092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6131052" y="-1"/>
            <a:ext cx="3044952" cy="342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9181881" y="-1"/>
            <a:ext cx="3054096" cy="3429000"/>
          </a:xfrm>
          <a:prstGeom prst="rect">
            <a:avLst/>
          </a:prstGeom>
          <a:solidFill>
            <a:srgbClr val="061F80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6126480" y="3429000"/>
            <a:ext cx="6099048" cy="3429000"/>
          </a:xfrm>
          <a:prstGeom prst="rect">
            <a:avLst/>
          </a:prstGeom>
          <a:solidFill>
            <a:srgbClr val="0530AD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2C2BC28-3D8F-4848-85C9-A1B154F68C80}"/>
              </a:ext>
            </a:extLst>
          </p:cNvPr>
          <p:cNvSpPr/>
          <p:nvPr userDrawn="1"/>
        </p:nvSpPr>
        <p:spPr>
          <a:xfrm>
            <a:off x="0" y="-1"/>
            <a:ext cx="6126480" cy="6858001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6D1B323F-CBFC-9F4D-B6C1-905775A4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7" y="219456"/>
            <a:ext cx="5477256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D0A69A66-003D-5B41-8BAF-49BF0C0C8DC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10896" y="832104"/>
            <a:ext cx="5477256" cy="560320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ED73F77-936A-0D42-BF6B-FA42F36D0C9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83423907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title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3429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" name="Picture 3" descr="A black and white logo&#10;&#10;Description automatically generated">
            <a:extLst>
              <a:ext uri="{FF2B5EF4-FFF2-40B4-BE49-F238E27FC236}">
                <a16:creationId xmlns:a16="http://schemas.microsoft.com/office/drawing/2014/main" id="{EAB59F22-63CC-4768-E836-A0B001D359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404" y="86261"/>
            <a:ext cx="1292265" cy="733252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C6D397-596E-9041-B49E-7725CFE5144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193271290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Large title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3429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C6D397-596E-9041-B49E-7725CFE5144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74FEB824-21AB-3145-A3C7-4ADA36A4BA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66788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Large title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3429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8BA616A4-C36A-B95E-9391-9B7E2C0F1F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C6D397-596E-9041-B49E-7725CFE5144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93609639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Large title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3429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C6D397-596E-9041-B49E-7725CFE5144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D27ACF1B-469A-3FCA-68DF-9F5527E4D2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8043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text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174AF19-2F04-CE44-8699-ED2DE424CB45}"/>
              </a:ext>
            </a:extLst>
          </p:cNvPr>
          <p:cNvSpPr/>
          <p:nvPr userDrawn="1"/>
        </p:nvSpPr>
        <p:spPr>
          <a:xfrm>
            <a:off x="0" y="-1"/>
            <a:ext cx="12192000" cy="342899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17" name="Picture 16" descr="A black and white logo&#10;&#10;Description automatically generated">
            <a:extLst>
              <a:ext uri="{FF2B5EF4-FFF2-40B4-BE49-F238E27FC236}">
                <a16:creationId xmlns:a16="http://schemas.microsoft.com/office/drawing/2014/main" id="{810DA460-CE90-2827-09D3-0672C3C315A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404" y="86261"/>
            <a:ext cx="1292265" cy="733252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DBEE715-5791-F048-9416-49E98CD6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71611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74EF8AF-37E2-414C-A114-F7420B0077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896" y="832104"/>
            <a:ext cx="11041466" cy="2357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20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D711F6-2D4A-5F48-841F-7D3D77D9EC8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656364121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with text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174AF19-2F04-CE44-8699-ED2DE424CB45}"/>
              </a:ext>
            </a:extLst>
          </p:cNvPr>
          <p:cNvSpPr/>
          <p:nvPr userDrawn="1"/>
        </p:nvSpPr>
        <p:spPr>
          <a:xfrm>
            <a:off x="0" y="-1"/>
            <a:ext cx="12192000" cy="342899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DBEE715-5791-F048-9416-49E98CD6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71611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74EF8AF-37E2-414C-A114-F7420B0077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896" y="832104"/>
            <a:ext cx="11041466" cy="2357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20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D711F6-2D4A-5F48-841F-7D3D77D9EC8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61EBB3C9-F565-1B74-21D3-03B85EA72C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83701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with text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174AF19-2F04-CE44-8699-ED2DE424CB45}"/>
              </a:ext>
            </a:extLst>
          </p:cNvPr>
          <p:cNvSpPr/>
          <p:nvPr userDrawn="1"/>
        </p:nvSpPr>
        <p:spPr>
          <a:xfrm>
            <a:off x="0" y="-1"/>
            <a:ext cx="12192000" cy="342899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DBEE715-5791-F048-9416-49E98CD6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71611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74EF8AF-37E2-414C-A114-F7420B0077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896" y="832104"/>
            <a:ext cx="11041466" cy="2357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20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D711F6-2D4A-5F48-841F-7D3D77D9EC8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E7A34A3B-DAD6-8340-9A21-8F1B221CF5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92969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with text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174AF19-2F04-CE44-8699-ED2DE424CB45}"/>
              </a:ext>
            </a:extLst>
          </p:cNvPr>
          <p:cNvSpPr/>
          <p:nvPr userDrawn="1"/>
        </p:nvSpPr>
        <p:spPr>
          <a:xfrm>
            <a:off x="0" y="-1"/>
            <a:ext cx="12192000" cy="342899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02B12783-095D-B053-B0E7-EB2459705CC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DBEE715-5791-F048-9416-49E98CD6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71611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74EF8AF-37E2-414C-A114-F7420B0077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896" y="832104"/>
            <a:ext cx="11041466" cy="2357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20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D711F6-2D4A-5F48-841F-7D3D77D9EC8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293910075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; title &amp; others - image or text remainder image or bulleted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5"/>
            <a:ext cx="6096000" cy="3429001"/>
          </a:xfrm>
          <a:solidFill>
            <a:srgbClr val="0530AD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6083809" y="0"/>
            <a:ext cx="3044952" cy="342899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92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8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70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9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522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9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3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730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6077713" y="3424673"/>
            <a:ext cx="6095998" cy="3429002"/>
          </a:xfrm>
          <a:prstGeom prst="rect">
            <a:avLst/>
          </a:prstGeom>
          <a:solidFill>
            <a:srgbClr val="061F80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92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8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70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9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522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9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3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730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1" y="3429001"/>
            <a:ext cx="6095999" cy="3429000"/>
          </a:xfrm>
          <a:prstGeom prst="rect">
            <a:avLst/>
          </a:prstGeom>
          <a:solidFill>
            <a:schemeClr val="tx1"/>
          </a:solidFill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92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8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70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9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522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9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3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730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9125712" y="-5"/>
            <a:ext cx="3054096" cy="3428998"/>
          </a:xfrm>
          <a:prstGeom prst="rect">
            <a:avLst/>
          </a:prstGeom>
          <a:solidFill>
            <a:srgbClr val="0530AD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92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8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70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9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522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9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3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730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23ADD54-6398-4141-8062-DF36139F6FB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17839528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19D4075E-60E0-45EE-94F9-39ED7AE3312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635470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5EEED69-B410-4A87-803F-F1756018ADA1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F8CFBC5B-F134-5167-C695-3ACFDE9F82A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7198" y="6414701"/>
            <a:ext cx="1918213" cy="410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65211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026BA65A-0D82-C69D-A551-D8F6A3B42A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8" t="48578" r="228" b="10513"/>
          <a:stretch/>
        </p:blipFill>
        <p:spPr>
          <a:xfrm>
            <a:off x="-1125875" y="2409509"/>
            <a:ext cx="18540294" cy="530488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68042" y="758952"/>
            <a:ext cx="6587638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6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68041" y="4455620"/>
            <a:ext cx="6590409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EED69-B410-4A87-803F-F1756018ADA1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89BB82A1-3D13-9725-0685-697CAA07849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91698" y="6424295"/>
            <a:ext cx="1918213" cy="410209"/>
          </a:xfrm>
          <a:prstGeom prst="rect">
            <a:avLst/>
          </a:prstGeom>
        </p:spPr>
      </p:pic>
      <p:pic>
        <p:nvPicPr>
          <p:cNvPr id="13" name="Picture 12" descr="A white logo with a tower and a maple leaf&#10;&#10;Description automatically generated">
            <a:extLst>
              <a:ext uri="{FF2B5EF4-FFF2-40B4-BE49-F238E27FC236}">
                <a16:creationId xmlns:a16="http://schemas.microsoft.com/office/drawing/2014/main" id="{72FFE6D5-E2A5-5B11-8B13-E0D7E62373B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89" y="6386707"/>
            <a:ext cx="1083242" cy="447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448350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2021 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and black logo">
            <a:extLst>
              <a:ext uri="{FF2B5EF4-FFF2-40B4-BE49-F238E27FC236}">
                <a16:creationId xmlns:a16="http://schemas.microsoft.com/office/drawing/2014/main" id="{99934ED3-63BE-CC66-4363-2B65BC685E7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3703569" y="2566440"/>
            <a:ext cx="4797634" cy="173890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51" y="6273803"/>
            <a:ext cx="695452" cy="281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287708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2021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s-419" sz="10000" b="1" dirty="0">
                <a:solidFill>
                  <a:srgbClr val="FFFFFF"/>
                </a:solidFill>
                <a:latin typeface="+mj-lt"/>
                <a:cs typeface="Arial"/>
              </a:rPr>
              <a:t>IBM i</a:t>
            </a:r>
            <a:endParaRPr lang="en-US" sz="10000" b="1" dirty="0">
              <a:solidFill>
                <a:srgbClr val="FFFFFF"/>
              </a:solidFill>
              <a:latin typeface="+mj-lt"/>
              <a:cs typeface="Arial"/>
            </a:endParaRPr>
          </a:p>
        </p:txBody>
      </p:sp>
      <p:pic>
        <p:nvPicPr>
          <p:cNvPr id="5" name="Picture 4" descr="A blue and black logo&#10;&#10;Description automatically generated">
            <a:extLst>
              <a:ext uri="{FF2B5EF4-FFF2-40B4-BE49-F238E27FC236}">
                <a16:creationId xmlns:a16="http://schemas.microsoft.com/office/drawing/2014/main" id="{89C50A89-777F-E8D1-8B68-DE734E799D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7548113" y="2893514"/>
            <a:ext cx="3295291" cy="1194377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304802" y="896176"/>
            <a:ext cx="5486401" cy="124971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Presentation 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51" y="6273803"/>
            <a:ext cx="695452" cy="281940"/>
          </a:xfrm>
          <a:prstGeom prst="rect">
            <a:avLst/>
          </a:prstGeom>
        </p:spPr>
      </p:pic>
      <p:sp>
        <p:nvSpPr>
          <p:cNvPr id="6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304033" y="3344843"/>
            <a:ext cx="4974263" cy="4359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FontTx/>
              <a:buNone/>
              <a:defRPr baseline="0"/>
            </a:lvl1pPr>
          </a:lstStyle>
          <a:p>
            <a:pPr lvl="0"/>
            <a:r>
              <a:rPr lang="en-US" dirty="0"/>
              <a:t>Click to Add Your Name, title, email, </a:t>
            </a:r>
            <a:r>
              <a:rPr lang="en-US" dirty="0" err="1"/>
              <a:t>etc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9F9E90-2CBC-160C-A456-B82ED3D2D56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392505D-A251-513B-678F-113E1A0F6F90}"/>
              </a:ext>
            </a:extLst>
          </p:cNvPr>
          <p:cNvGrpSpPr/>
          <p:nvPr userDrawn="1"/>
        </p:nvGrpSpPr>
        <p:grpSpPr>
          <a:xfrm>
            <a:off x="7496358" y="2661422"/>
            <a:ext cx="3209018" cy="1711886"/>
            <a:chOff x="7496358" y="2661422"/>
            <a:chExt cx="3209018" cy="171188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250A946-A653-4AE0-F012-EB243CB60DB9}"/>
                </a:ext>
              </a:extLst>
            </p:cNvPr>
            <p:cNvSpPr txBox="1"/>
            <p:nvPr userDrawn="1"/>
          </p:nvSpPr>
          <p:spPr>
            <a:xfrm>
              <a:off x="10215827" y="2665148"/>
              <a:ext cx="489549" cy="17081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s-419" sz="10500" b="1" dirty="0">
                  <a:solidFill>
                    <a:schemeClr val="bg2"/>
                  </a:solidFill>
                  <a:latin typeface="+mj-lt"/>
                  <a:cs typeface="Arial"/>
                </a:rPr>
                <a:t>i</a:t>
              </a:r>
              <a:endParaRPr lang="en-US" sz="10500" dirty="0">
                <a:solidFill>
                  <a:schemeClr val="bg2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D801E53-4495-DCBB-B55C-35323C3C0011}"/>
                </a:ext>
              </a:extLst>
            </p:cNvPr>
            <p:cNvSpPr txBox="1"/>
            <p:nvPr userDrawn="1"/>
          </p:nvSpPr>
          <p:spPr>
            <a:xfrm>
              <a:off x="7496358" y="2661422"/>
              <a:ext cx="2889846" cy="17081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s-419" sz="10500" b="1" dirty="0">
                  <a:solidFill>
                    <a:schemeClr val="bg2"/>
                  </a:solidFill>
                  <a:latin typeface="+mj-lt"/>
                  <a:cs typeface="Arial"/>
                </a:rPr>
                <a:t>IBM</a:t>
              </a:r>
              <a:endParaRPr lang="en-US" sz="10500" dirty="0">
                <a:solidFill>
                  <a:schemeClr val="bg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49928412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2021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s-419" sz="10000" b="1" dirty="0">
                <a:solidFill>
                  <a:srgbClr val="FFFFFF"/>
                </a:solidFill>
                <a:latin typeface="+mj-lt"/>
                <a:cs typeface="Arial"/>
              </a:rPr>
              <a:t>IBM i</a:t>
            </a:r>
            <a:endParaRPr lang="en-US" sz="10000" b="1" dirty="0">
              <a:solidFill>
                <a:srgbClr val="FFFFFF"/>
              </a:solidFill>
              <a:latin typeface="+mj-lt"/>
              <a:cs typeface="Arial"/>
            </a:endParaRPr>
          </a:p>
        </p:txBody>
      </p:sp>
      <p:pic>
        <p:nvPicPr>
          <p:cNvPr id="5" name="Picture 4" descr="A blue and black logo&#10;&#10;Description automatically generated">
            <a:extLst>
              <a:ext uri="{FF2B5EF4-FFF2-40B4-BE49-F238E27FC236}">
                <a16:creationId xmlns:a16="http://schemas.microsoft.com/office/drawing/2014/main" id="{89C50A89-777F-E8D1-8B68-DE734E799D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7548113" y="2893514"/>
            <a:ext cx="3295291" cy="1194377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304802" y="896176"/>
            <a:ext cx="5486401" cy="124971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Presentation 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51" y="6273803"/>
            <a:ext cx="695452" cy="281940"/>
          </a:xfrm>
          <a:prstGeom prst="rect">
            <a:avLst/>
          </a:prstGeom>
        </p:spPr>
      </p:pic>
      <p:sp>
        <p:nvSpPr>
          <p:cNvPr id="6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304033" y="3344843"/>
            <a:ext cx="4974263" cy="4359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FontTx/>
              <a:buNone/>
              <a:defRPr baseline="0"/>
            </a:lvl1pPr>
          </a:lstStyle>
          <a:p>
            <a:pPr lvl="0"/>
            <a:r>
              <a:rPr lang="en-US" dirty="0"/>
              <a:t>Click to Add Your Name, title, email, </a:t>
            </a:r>
            <a:r>
              <a:rPr lang="en-US" dirty="0" err="1"/>
              <a:t>etc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9F9E90-2CBC-160C-A456-B82ED3D2D56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0263484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2021 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and black logo">
            <a:extLst>
              <a:ext uri="{FF2B5EF4-FFF2-40B4-BE49-F238E27FC236}">
                <a16:creationId xmlns:a16="http://schemas.microsoft.com/office/drawing/2014/main" id="{99934ED3-63BE-CC66-4363-2B65BC685E7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3703569" y="2566440"/>
            <a:ext cx="4797634" cy="173890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51" y="6273803"/>
            <a:ext cx="695452" cy="281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519709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logo&#10;&#10;Description automatically generated">
            <a:extLst>
              <a:ext uri="{FF2B5EF4-FFF2-40B4-BE49-F238E27FC236}">
                <a16:creationId xmlns:a16="http://schemas.microsoft.com/office/drawing/2014/main" id="{B166FE9A-3B18-993C-5870-62E8D9E355C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8812" y="221657"/>
            <a:ext cx="10210800" cy="442486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0415710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05DBFBB-BC6D-5E1D-D329-DD5B1CEB544E}"/>
              </a:ext>
            </a:extLst>
          </p:cNvPr>
          <p:cNvGrpSpPr/>
          <p:nvPr userDrawn="1"/>
        </p:nvGrpSpPr>
        <p:grpSpPr>
          <a:xfrm>
            <a:off x="10434121" y="110332"/>
            <a:ext cx="1425575" cy="665446"/>
            <a:chOff x="7456610" y="2652369"/>
            <a:chExt cx="3129524" cy="66544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5C5F89C-D380-D8F2-FDD0-92C762B451E8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6584" y="2656095"/>
              <a:ext cx="489550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tx1"/>
                  </a:solidFill>
                  <a:latin typeface="+mj-lt"/>
                  <a:cs typeface="Arial"/>
                </a:rPr>
                <a:t>i</a:t>
              </a:r>
              <a:endParaRPr lang="en-US" sz="3700" dirty="0">
                <a:solidFill>
                  <a:schemeClr val="tx1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1329217-6707-34A0-4A67-5D6D06DCAE1A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56610" y="2652369"/>
              <a:ext cx="2889846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tx1"/>
                  </a:solidFill>
                  <a:latin typeface="+mj-lt"/>
                  <a:cs typeface="Arial"/>
                </a:rPr>
                <a:t>IBM</a:t>
              </a:r>
              <a:endParaRPr lang="en-US" sz="3700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8812" y="221657"/>
            <a:ext cx="10210800" cy="442486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6118036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Single Bulleted list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and black logo&#10;&#10;Description automatically generated">
            <a:extLst>
              <a:ext uri="{FF2B5EF4-FFF2-40B4-BE49-F238E27FC236}">
                <a16:creationId xmlns:a16="http://schemas.microsoft.com/office/drawing/2014/main" id="{A14FDAC8-398B-22BE-304A-9EE36589FF6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8385" y="219944"/>
            <a:ext cx="10189853" cy="36646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08385" y="834999"/>
            <a:ext cx="10972800" cy="523384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 b="0" i="0">
                <a:latin typeface="Arial"/>
                <a:cs typeface="Arial"/>
              </a:defRPr>
            </a:lvl1pPr>
            <a:lvl2pPr marL="740664" indent="-228600">
              <a:lnSpc>
                <a:spcPct val="100000"/>
              </a:lnSpc>
              <a:defRPr sz="1800" b="0" i="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 b="0" i="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 b="0" i="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43989940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Single Bulleted list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12302C4-77E2-CE95-3EA8-3B389755DA3D}"/>
              </a:ext>
            </a:extLst>
          </p:cNvPr>
          <p:cNvGrpSpPr/>
          <p:nvPr userDrawn="1"/>
        </p:nvGrpSpPr>
        <p:grpSpPr>
          <a:xfrm>
            <a:off x="10434121" y="110332"/>
            <a:ext cx="1425575" cy="665446"/>
            <a:chOff x="7456610" y="2652369"/>
            <a:chExt cx="3129524" cy="66544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434BAEE-3A28-F884-AF96-DBBF1B69BE87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6584" y="2656095"/>
              <a:ext cx="489550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tx1"/>
                  </a:solidFill>
                  <a:latin typeface="+mj-lt"/>
                  <a:cs typeface="Arial"/>
                </a:rPr>
                <a:t>i</a:t>
              </a:r>
              <a:endParaRPr lang="en-US" sz="3700" dirty="0">
                <a:solidFill>
                  <a:schemeClr val="tx1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852D85F-08A9-37F3-2034-C9A5666FCB80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56610" y="2652369"/>
              <a:ext cx="2889846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tx1"/>
                  </a:solidFill>
                  <a:latin typeface="+mj-lt"/>
                  <a:cs typeface="Arial"/>
                </a:rPr>
                <a:t>IBM</a:t>
              </a:r>
              <a:endParaRPr lang="en-US" sz="3700" dirty="0">
                <a:solidFill>
                  <a:schemeClr val="tx1"/>
                </a:solidFill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8385" y="219944"/>
            <a:ext cx="10189853" cy="36646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08385" y="834999"/>
            <a:ext cx="10972800" cy="523384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 b="0" i="0">
                <a:latin typeface="Arial"/>
                <a:cs typeface="Arial"/>
              </a:defRPr>
            </a:lvl1pPr>
            <a:lvl2pPr marL="740664" indent="-228600">
              <a:lnSpc>
                <a:spcPct val="100000"/>
              </a:lnSpc>
              <a:defRPr sz="1800" b="0" i="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 b="0" i="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 b="0" i="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904784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DA1B650E-A408-869F-FB85-CCF621260D8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6334" y="33764"/>
            <a:ext cx="1213530" cy="71708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7302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2 bulleted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and black logo&#10;&#10;Description automatically generated">
            <a:extLst>
              <a:ext uri="{FF2B5EF4-FFF2-40B4-BE49-F238E27FC236}">
                <a16:creationId xmlns:a16="http://schemas.microsoft.com/office/drawing/2014/main" id="{FF571AA8-56E7-1C80-9799-CEBC3CCEC6B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6" y="223103"/>
            <a:ext cx="10180313" cy="41563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293689" y="832103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78188681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 bulleted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3331627-CC68-639B-C277-A82A3876930D}"/>
              </a:ext>
            </a:extLst>
          </p:cNvPr>
          <p:cNvGrpSpPr/>
          <p:nvPr userDrawn="1"/>
        </p:nvGrpSpPr>
        <p:grpSpPr>
          <a:xfrm>
            <a:off x="10434121" y="110332"/>
            <a:ext cx="1425575" cy="665446"/>
            <a:chOff x="7456610" y="2652369"/>
            <a:chExt cx="3129524" cy="66544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84A6800-39C4-8499-7955-74B23768AF6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6584" y="2656095"/>
              <a:ext cx="489550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tx1"/>
                  </a:solidFill>
                  <a:latin typeface="+mj-lt"/>
                  <a:cs typeface="Arial"/>
                </a:rPr>
                <a:t>i</a:t>
              </a:r>
              <a:endParaRPr lang="en-US" sz="3700" dirty="0">
                <a:solidFill>
                  <a:schemeClr val="tx1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4C38FA7-C87C-BD18-19AE-1E3930DCF45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56610" y="2652369"/>
              <a:ext cx="2889846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tx1"/>
                  </a:solidFill>
                  <a:latin typeface="+mj-lt"/>
                  <a:cs typeface="Arial"/>
                </a:rPr>
                <a:t>IBM</a:t>
              </a:r>
              <a:endParaRPr lang="en-US" sz="3700" dirty="0">
                <a:solidFill>
                  <a:schemeClr val="tx1"/>
                </a:solidFill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6" y="223103"/>
            <a:ext cx="10180313" cy="41563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293689" y="832103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38280625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ulleted list left, image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E404AE-3037-EA4C-8316-CDEF47086DC5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791200" y="0"/>
            <a:ext cx="6400800" cy="6858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Insert image here</a:t>
            </a:r>
          </a:p>
        </p:txBody>
      </p:sp>
      <p:pic>
        <p:nvPicPr>
          <p:cNvPr id="2" name="Picture 1" descr="A blue and black logo&#10;&#10;Description automatically generated">
            <a:extLst>
              <a:ext uri="{FF2B5EF4-FFF2-40B4-BE49-F238E27FC236}">
                <a16:creationId xmlns:a16="http://schemas.microsoft.com/office/drawing/2014/main" id="{07062911-9D4D-ECDF-5F7F-9B101CF08C6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6"/>
            <a:ext cx="5480303" cy="3881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348499" cy="5786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32321091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bulleted list left, image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E404AE-3037-EA4C-8316-CDEF47086DC5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791200" y="0"/>
            <a:ext cx="6400800" cy="6858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Insert image here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CAC47BB-0D36-2A4D-4F5A-B1A955A76DA2}"/>
              </a:ext>
            </a:extLst>
          </p:cNvPr>
          <p:cNvGrpSpPr/>
          <p:nvPr userDrawn="1"/>
        </p:nvGrpSpPr>
        <p:grpSpPr>
          <a:xfrm>
            <a:off x="10434121" y="110332"/>
            <a:ext cx="1425575" cy="665446"/>
            <a:chOff x="7456610" y="2652369"/>
            <a:chExt cx="3129524" cy="66544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E13E471-0864-9FE8-C77D-9D9E506C8A8A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6584" y="2656095"/>
              <a:ext cx="489550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tx1"/>
                  </a:solidFill>
                  <a:latin typeface="+mj-lt"/>
                  <a:cs typeface="Arial"/>
                </a:rPr>
                <a:t>i</a:t>
              </a:r>
              <a:endParaRPr lang="en-US" sz="3700" dirty="0">
                <a:solidFill>
                  <a:schemeClr val="tx1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3446C37-E660-EF10-727A-D9199FB4BE43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56610" y="2652369"/>
              <a:ext cx="2889846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tx1"/>
                  </a:solidFill>
                  <a:latin typeface="+mj-lt"/>
                  <a:cs typeface="Arial"/>
                </a:rPr>
                <a:t>IBM</a:t>
              </a:r>
              <a:endParaRPr lang="en-US" sz="3700" dirty="0">
                <a:solidFill>
                  <a:schemeClr val="tx1"/>
                </a:solidFill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19456"/>
            <a:ext cx="5480303" cy="3881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348499" cy="5786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42659703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IBM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 descr="ibm_gry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4604" y="2914870"/>
            <a:ext cx="1730144" cy="70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249092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3F93212-52AA-6E42-90F9-2D18C280B9D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4" name="Picture 3" descr="A blue and black logo&#10;&#10;Description automatically generated">
            <a:extLst>
              <a:ext uri="{FF2B5EF4-FFF2-40B4-BE49-F238E27FC236}">
                <a16:creationId xmlns:a16="http://schemas.microsoft.com/office/drawing/2014/main" id="{5A228465-C92B-846F-6571-9DDB3BEE92E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468797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09A50F2-F0FB-80EB-4BEA-4F482BACDE74}"/>
              </a:ext>
            </a:extLst>
          </p:cNvPr>
          <p:cNvGrpSpPr/>
          <p:nvPr userDrawn="1"/>
        </p:nvGrpSpPr>
        <p:grpSpPr>
          <a:xfrm>
            <a:off x="10434122" y="110332"/>
            <a:ext cx="1425574" cy="665446"/>
            <a:chOff x="7456612" y="2652369"/>
            <a:chExt cx="3129522" cy="66544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66581EF-B71B-272D-F210-041535D2CA8B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6584" y="2656095"/>
              <a:ext cx="489550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31ECFE4-B819-2BA9-D1A0-0D53ECEDA988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56610" y="2652369"/>
              <a:ext cx="2889846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IBM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A3F93212-52AA-6E42-90F9-2D18C280B9D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2844957911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with 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4" name="Picture 3" descr="A blue and black logo&#10;&#10;Description automatically generated">
            <a:extLst>
              <a:ext uri="{FF2B5EF4-FFF2-40B4-BE49-F238E27FC236}">
                <a16:creationId xmlns:a16="http://schemas.microsoft.com/office/drawing/2014/main" id="{CC68E60C-26FE-5573-D46A-CDA518BBA94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079357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ck with 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8F5001D-59DF-35DE-634A-078D0477655F}"/>
              </a:ext>
            </a:extLst>
          </p:cNvPr>
          <p:cNvGrpSpPr/>
          <p:nvPr userDrawn="1"/>
        </p:nvGrpSpPr>
        <p:grpSpPr>
          <a:xfrm>
            <a:off x="10434122" y="110332"/>
            <a:ext cx="1425574" cy="665446"/>
            <a:chOff x="7456612" y="2652369"/>
            <a:chExt cx="3129522" cy="66544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0C36C12-861D-0A25-AF4D-41A52EE0C4D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6584" y="2656095"/>
              <a:ext cx="489550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5D29803-7359-0D59-E94A-75591130FBAF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56610" y="2652369"/>
              <a:ext cx="2889846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IBM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</p:grp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509014600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0C2204A0-77F8-AF40-BF6C-2FB507C5818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4" name="Picture 3" descr="A blue and black logo&#10;&#10;Description automatically generated">
            <a:extLst>
              <a:ext uri="{FF2B5EF4-FFF2-40B4-BE49-F238E27FC236}">
                <a16:creationId xmlns:a16="http://schemas.microsoft.com/office/drawing/2014/main" id="{C8AD97A1-173F-12BC-27B5-811B2357594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6019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A33B78CF-3A51-1266-DFC6-C69FCFB6350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119650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AF6D441-9CE3-578C-E671-E04D34F46230}"/>
              </a:ext>
            </a:extLst>
          </p:cNvPr>
          <p:cNvGrpSpPr/>
          <p:nvPr userDrawn="1"/>
        </p:nvGrpSpPr>
        <p:grpSpPr>
          <a:xfrm>
            <a:off x="10434122" y="110332"/>
            <a:ext cx="1425574" cy="665446"/>
            <a:chOff x="7456612" y="2652369"/>
            <a:chExt cx="3129522" cy="66544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B5EAA75-3DB0-2D94-0689-6A1F31F344B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6584" y="2656095"/>
              <a:ext cx="489550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53B848F-7890-24CE-B5FC-B8976A027E00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56610" y="2652369"/>
              <a:ext cx="2889846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IBM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</p:grp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4E58AF-CE28-8D40-9BAE-3A4BBBC7C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896" y="219457"/>
            <a:ext cx="10271611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0C2204A0-77F8-AF40-BF6C-2FB507C5818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11473226" cy="54141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B17A2-8250-CC44-A958-462177DF7E12}"/>
              </a:ext>
            </a:extLst>
          </p:cNvPr>
          <p:cNvSpPr/>
          <p:nvPr userDrawn="1"/>
        </p:nvSpPr>
        <p:spPr>
          <a:xfrm>
            <a:off x="3704367" y="6696693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2423021076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 bulleted lists, 1st bullet b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23103"/>
            <a:ext cx="10261309" cy="526571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400800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>
                <a:latin typeface="Arial"/>
                <a:cs typeface="Arial"/>
              </a:defRPr>
            </a:lvl1pPr>
            <a:lvl2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8418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9532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12602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 i="0" baseline="0">
                <a:latin typeface="Arial"/>
                <a:cs typeface="Arial"/>
              </a:defRPr>
            </a:lvl1pPr>
            <a:lvl2pPr marL="230706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2914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33926" indent="-22435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07098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" name="Picture 3" descr="A blue and black logo&#10;&#10;Description automatically generated">
            <a:extLst>
              <a:ext uri="{FF2B5EF4-FFF2-40B4-BE49-F238E27FC236}">
                <a16:creationId xmlns:a16="http://schemas.microsoft.com/office/drawing/2014/main" id="{DB0D9BF1-12A7-8A5A-0F9F-3AFD3E6FBFD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569077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2 bulleted lists, 1st bullet b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CECF6FD-B38A-B8F9-45A4-6FF678F3C74B}"/>
              </a:ext>
            </a:extLst>
          </p:cNvPr>
          <p:cNvGrpSpPr/>
          <p:nvPr userDrawn="1"/>
        </p:nvGrpSpPr>
        <p:grpSpPr>
          <a:xfrm>
            <a:off x="10434121" y="110332"/>
            <a:ext cx="1425575" cy="665446"/>
            <a:chOff x="7456610" y="2652369"/>
            <a:chExt cx="3129524" cy="66544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AD8C30A-BF17-9A4E-63DE-DF98AC8D0831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6584" y="2656095"/>
              <a:ext cx="489550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tx1"/>
                  </a:solidFill>
                  <a:latin typeface="+mj-lt"/>
                  <a:cs typeface="Arial"/>
                </a:rPr>
                <a:t>i</a:t>
              </a:r>
              <a:endParaRPr lang="en-US" sz="3700" dirty="0">
                <a:solidFill>
                  <a:schemeClr val="tx1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8D9F9C0-1C15-3A93-2CAB-77A1A2B9E689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56610" y="2652369"/>
              <a:ext cx="2889846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tx1"/>
                  </a:solidFill>
                  <a:latin typeface="+mj-lt"/>
                  <a:cs typeface="Arial"/>
                </a:rPr>
                <a:t>IBM</a:t>
              </a:r>
              <a:endParaRPr lang="en-US" sz="3700" dirty="0">
                <a:solidFill>
                  <a:schemeClr val="tx1"/>
                </a:solidFill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0897" y="223103"/>
            <a:ext cx="10261309" cy="526571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400800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>
                <a:latin typeface="Arial"/>
                <a:cs typeface="Arial"/>
              </a:defRPr>
            </a:lvl1pPr>
            <a:lvl2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8418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9532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126024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486400" cy="5253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800" b="1" i="0" baseline="0">
                <a:latin typeface="Arial"/>
                <a:cs typeface="Arial"/>
              </a:defRPr>
            </a:lvl1pPr>
            <a:lvl2pPr marL="230706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2pPr>
            <a:lvl3pPr marL="52914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3pPr>
            <a:lvl4pPr marL="833926" indent="-22435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4pPr>
            <a:lvl5pPr marL="1070980" indent="-230706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58125227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title bar &amp; image &amp; black inser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-2" y="-1501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6853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67BE2597-090E-994C-8A4C-1B9CD4D51AF4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6073A81-F155-674F-A008-156E5E806C9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8698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7" name="Picture 6" descr="A blue and black logo&#10;&#10;Description automatically generated">
            <a:extLst>
              <a:ext uri="{FF2B5EF4-FFF2-40B4-BE49-F238E27FC236}">
                <a16:creationId xmlns:a16="http://schemas.microsoft.com/office/drawing/2014/main" id="{427BA538-D0D4-2697-AC64-B3295C17311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930063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ck title bar &amp; image &amp; black inser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-2" y="-1501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6853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67BE2597-090E-994C-8A4C-1B9CD4D51AF4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6073A81-F155-674F-A008-156E5E806C9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8698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7" name="Picture 6" descr="A blue and black logo&#10;&#10;Description automatically generated">
            <a:extLst>
              <a:ext uri="{FF2B5EF4-FFF2-40B4-BE49-F238E27FC236}">
                <a16:creationId xmlns:a16="http://schemas.microsoft.com/office/drawing/2014/main" id="{427BA538-D0D4-2697-AC64-B3295C17311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B2F62DEF-C695-2786-B35F-7C1E51A5926F}"/>
              </a:ext>
            </a:extLst>
          </p:cNvPr>
          <p:cNvGrpSpPr/>
          <p:nvPr userDrawn="1"/>
        </p:nvGrpSpPr>
        <p:grpSpPr>
          <a:xfrm>
            <a:off x="10434122" y="110332"/>
            <a:ext cx="1425574" cy="665446"/>
            <a:chOff x="7456612" y="2652369"/>
            <a:chExt cx="3129522" cy="66544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8EA9FD3-805D-5C53-96BD-F5D927D64C8F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6584" y="2656095"/>
              <a:ext cx="489550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96F858A-7235-3432-CA26-53259499EB84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56610" y="2652369"/>
              <a:ext cx="2889846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IBM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5147579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ck title bar &amp; image &amp; black inser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0" y="-2189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6855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1B30FB2-6C47-774D-B329-4B3536A0C5B5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72198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A8F1C1F-BCF4-E340-8E09-158FE4A3E16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7106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8" name="Picture 7" descr="A blue and black logo&#10;&#10;Description automatically generated">
            <a:extLst>
              <a:ext uri="{FF2B5EF4-FFF2-40B4-BE49-F238E27FC236}">
                <a16:creationId xmlns:a16="http://schemas.microsoft.com/office/drawing/2014/main" id="{34906EC3-A3EA-96FD-E9EA-8765BAC05B4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800705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title bar &amp; image &amp; black inser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D2531A-EFBA-4F44-9CAC-A75EB29D844F}"/>
              </a:ext>
            </a:extLst>
          </p:cNvPr>
          <p:cNvSpPr/>
          <p:nvPr userDrawn="1"/>
        </p:nvSpPr>
        <p:spPr>
          <a:xfrm>
            <a:off x="0" y="0"/>
            <a:ext cx="12192000" cy="127101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05D3F-22BE-A748-896C-E9C47D78D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73FF2-8123-EA44-B6EF-40ADFAB3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156855" cy="4137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1B30FB2-6C47-774D-B329-4B3536A0C5B5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721980" y="3810000"/>
            <a:ext cx="3474720" cy="3063918"/>
          </a:xfrm>
          <a:prstGeom prst="rect">
            <a:avLst/>
          </a:prstGeom>
          <a:solidFill>
            <a:schemeClr val="tx1"/>
          </a:solidFill>
        </p:spPr>
        <p:txBody>
          <a:bodyPr lIns="304792" tIns="207259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2100">
                <a:solidFill>
                  <a:schemeClr val="bg2"/>
                </a:solidFill>
              </a:defRPr>
            </a:lvl2pPr>
            <a:lvl3pPr>
              <a:defRPr sz="2100">
                <a:solidFill>
                  <a:schemeClr val="bg2"/>
                </a:solidFill>
              </a:defRPr>
            </a:lvl3pPr>
            <a:lvl4pPr>
              <a:defRPr sz="2100">
                <a:solidFill>
                  <a:schemeClr val="bg2"/>
                </a:solidFill>
              </a:defRPr>
            </a:lvl4pPr>
            <a:lvl5pP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A8F1C1F-BCF4-E340-8E09-158FE4A3E16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286933"/>
            <a:ext cx="12192001" cy="557106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FBF3D68-7377-58C7-7BB3-F949F254C4DA}"/>
              </a:ext>
            </a:extLst>
          </p:cNvPr>
          <p:cNvGrpSpPr/>
          <p:nvPr userDrawn="1"/>
        </p:nvGrpSpPr>
        <p:grpSpPr>
          <a:xfrm>
            <a:off x="10434122" y="110332"/>
            <a:ext cx="1425574" cy="665446"/>
            <a:chOff x="7456612" y="2652369"/>
            <a:chExt cx="3129522" cy="66544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B3AAA65-25FE-139C-5249-EED96CE3CF4F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6584" y="2656095"/>
              <a:ext cx="489550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5255207-B581-0E67-26E9-66EC8F7ED8C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56610" y="2652369"/>
              <a:ext cx="2889846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IBM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78050445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ck title bar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5">
            <a:extLst>
              <a:ext uri="{FF2B5EF4-FFF2-40B4-BE49-F238E27FC236}">
                <a16:creationId xmlns:a16="http://schemas.microsoft.com/office/drawing/2014/main" id="{4B73CFD5-0323-6C48-B201-6204E629B9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-1"/>
            <a:ext cx="12191999" cy="1056070"/>
          </a:xfrm>
          <a:solidFill>
            <a:schemeClr val="tx1"/>
          </a:solidFill>
        </p:spPr>
        <p:txBody>
          <a:bodyPr lIns="304792" tIns="268217" rIns="304792" bIns="304792"/>
          <a:lstStyle>
            <a:lvl1pPr>
              <a:defRPr sz="28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-1" y="1056069"/>
            <a:ext cx="12192001" cy="5801931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5103173-E8DB-D32C-0379-E7184DFA10B6}"/>
              </a:ext>
            </a:extLst>
          </p:cNvPr>
          <p:cNvGrpSpPr/>
          <p:nvPr userDrawn="1"/>
        </p:nvGrpSpPr>
        <p:grpSpPr>
          <a:xfrm>
            <a:off x="10434122" y="110332"/>
            <a:ext cx="1425574" cy="665446"/>
            <a:chOff x="7456612" y="2652369"/>
            <a:chExt cx="3129522" cy="66544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7D3205F-E6B3-C022-AD55-4487613581F0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6584" y="2656095"/>
              <a:ext cx="489550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508DA6C-145D-1254-F90F-4AB79D6D45BB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56610" y="2652369"/>
              <a:ext cx="2889846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419" sz="3700" b="1" dirty="0">
                  <a:solidFill>
                    <a:schemeClr val="bg2"/>
                  </a:solidFill>
                  <a:latin typeface="+mj-lt"/>
                  <a:cs typeface="Arial"/>
                </a:rPr>
                <a:t>IBM</a:t>
              </a:r>
              <a:endParaRPr lang="en-US" sz="3700" dirty="0">
                <a:solidFill>
                  <a:schemeClr val="bg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26476328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ck title bar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5">
            <a:extLst>
              <a:ext uri="{FF2B5EF4-FFF2-40B4-BE49-F238E27FC236}">
                <a16:creationId xmlns:a16="http://schemas.microsoft.com/office/drawing/2014/main" id="{4B73CFD5-0323-6C48-B201-6204E629B9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-1"/>
            <a:ext cx="12192001" cy="1056070"/>
          </a:xfrm>
          <a:solidFill>
            <a:schemeClr val="tx1"/>
          </a:solidFill>
        </p:spPr>
        <p:txBody>
          <a:bodyPr lIns="304792" tIns="268217" rIns="304792" bIns="304792"/>
          <a:lstStyle>
            <a:lvl1pPr>
              <a:defRPr sz="28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pic>
        <p:nvPicPr>
          <p:cNvPr id="2" name="Picture 1" descr="A blue and black logo&#10;&#10;Description automatically generated">
            <a:extLst>
              <a:ext uri="{FF2B5EF4-FFF2-40B4-BE49-F238E27FC236}">
                <a16:creationId xmlns:a16="http://schemas.microsoft.com/office/drawing/2014/main" id="{DF99B876-C749-CF7A-27AC-AFC29EE2EE9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1" b="60645" l="17676" r="80469">
                        <a14:foregroundMark x1="20703" y1="46777" x2="20703" y2="46777"/>
                        <a14:foregroundMark x1="17676" y1="42188" x2="17676" y2="42188"/>
                        <a14:foregroundMark x1="35449" y1="48535" x2="35449" y2="48535"/>
                        <a14:foregroundMark x1="79492" y1="50098" x2="79492" y2="50098"/>
                        <a14:foregroundMark x1="80469" y1="41602" x2="80469" y2="4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37107" r="12600" b="36604"/>
          <a:stretch/>
        </p:blipFill>
        <p:spPr>
          <a:xfrm>
            <a:off x="10741937" y="218953"/>
            <a:ext cx="1170969" cy="42441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-1" y="1056069"/>
            <a:ext cx="12192001" cy="5801931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100889662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6126480" y="0"/>
            <a:ext cx="3044952" cy="342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9171432" y="0"/>
            <a:ext cx="3054096" cy="3429000"/>
          </a:xfrm>
          <a:prstGeom prst="rect">
            <a:avLst/>
          </a:prstGeom>
          <a:solidFill>
            <a:srgbClr val="061F80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6126480" y="3429000"/>
            <a:ext cx="6099048" cy="3429000"/>
          </a:xfrm>
          <a:prstGeom prst="rect">
            <a:avLst/>
          </a:prstGeom>
          <a:solidFill>
            <a:srgbClr val="0530AD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8F83DBD2-00A3-854E-96F6-5E38FF4C0458}"/>
              </a:ext>
            </a:extLst>
          </p:cNvPr>
          <p:cNvSpPr txBox="1">
            <a:spLocks/>
          </p:cNvSpPr>
          <p:nvPr userDrawn="1"/>
        </p:nvSpPr>
        <p:spPr>
          <a:xfrm>
            <a:off x="310897" y="219456"/>
            <a:ext cx="5480303" cy="3881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dirty="0"/>
              <a:t>Click to edit Slide Title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AA9F01EB-A423-5742-9F6B-9BD2B204E81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0896" y="832104"/>
            <a:ext cx="5348499" cy="5786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023166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Single Bulleted list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7A43E6A9-0034-D1A0-F9BA-2CB5F14650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36" y="73938"/>
            <a:ext cx="1274428" cy="7072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8385" y="219944"/>
            <a:ext cx="10189853" cy="36646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dirty="0"/>
              <a:t>Click to edit Slide Title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08385" y="834999"/>
            <a:ext cx="10972800" cy="523384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 b="0" i="0">
                <a:latin typeface="Arial"/>
                <a:cs typeface="Arial"/>
              </a:defRPr>
            </a:lvl1pPr>
            <a:lvl2pPr marL="740664" indent="-228600">
              <a:lnSpc>
                <a:spcPct val="100000"/>
              </a:lnSpc>
              <a:defRPr sz="1800" b="0" i="0"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 b="0" i="0"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 b="0" i="0"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28290429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6131052" y="-1"/>
            <a:ext cx="3044952" cy="342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9181881" y="-1"/>
            <a:ext cx="3054096" cy="3429000"/>
          </a:xfrm>
          <a:prstGeom prst="rect">
            <a:avLst/>
          </a:prstGeom>
          <a:solidFill>
            <a:srgbClr val="061F80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6126480" y="3429000"/>
            <a:ext cx="6099048" cy="3429000"/>
          </a:xfrm>
          <a:prstGeom prst="rect">
            <a:avLst/>
          </a:prstGeom>
          <a:solidFill>
            <a:srgbClr val="0530AD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86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71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50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67" indent="-23163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47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6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50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42" indent="-17288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2C2BC28-3D8F-4848-85C9-A1B154F68C80}"/>
              </a:ext>
            </a:extLst>
          </p:cNvPr>
          <p:cNvSpPr/>
          <p:nvPr userDrawn="1"/>
        </p:nvSpPr>
        <p:spPr>
          <a:xfrm>
            <a:off x="0" y="-1"/>
            <a:ext cx="6126480" cy="6858001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6D1B323F-CBFC-9F4D-B6C1-905775A4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7" y="219456"/>
            <a:ext cx="5477256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D0A69A66-003D-5B41-8BAF-49BF0C0C8DC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10896" y="832104"/>
            <a:ext cx="5477256" cy="560320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18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ED73F77-936A-0D42-BF6B-FA42F36D0C9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1599450038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title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3429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" name="Picture 3" descr="A black and white logo&#10;&#10;Description automatically generated">
            <a:extLst>
              <a:ext uri="{FF2B5EF4-FFF2-40B4-BE49-F238E27FC236}">
                <a16:creationId xmlns:a16="http://schemas.microsoft.com/office/drawing/2014/main" id="{EAB59F22-63CC-4768-E836-A0B001D359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404" y="86261"/>
            <a:ext cx="1292265" cy="733252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C6D397-596E-9041-B49E-7725CFE5144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4188329630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Large title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3429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C6D397-596E-9041-B49E-7725CFE5144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74FEB824-21AB-3145-A3C7-4ADA36A4BA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340380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Large title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3429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8BA616A4-C36A-B95E-9391-9B7E2C0F1F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C6D397-596E-9041-B49E-7725CFE5144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75760031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Large title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3429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C6D397-596E-9041-B49E-7725CFE51447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D27ACF1B-469A-3FCA-68DF-9F5527E4D2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517601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text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174AF19-2F04-CE44-8699-ED2DE424CB45}"/>
              </a:ext>
            </a:extLst>
          </p:cNvPr>
          <p:cNvSpPr/>
          <p:nvPr userDrawn="1"/>
        </p:nvSpPr>
        <p:spPr>
          <a:xfrm>
            <a:off x="0" y="-1"/>
            <a:ext cx="12192000" cy="342899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17" name="Picture 16" descr="A black and white logo&#10;&#10;Description automatically generated">
            <a:extLst>
              <a:ext uri="{FF2B5EF4-FFF2-40B4-BE49-F238E27FC236}">
                <a16:creationId xmlns:a16="http://schemas.microsoft.com/office/drawing/2014/main" id="{810DA460-CE90-2827-09D3-0672C3C315A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404" y="86261"/>
            <a:ext cx="1292265" cy="733252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DBEE715-5791-F048-9416-49E98CD6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71611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74EF8AF-37E2-414C-A114-F7420B0077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896" y="832104"/>
            <a:ext cx="11041466" cy="2357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20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D711F6-2D4A-5F48-841F-7D3D77D9EC8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2815573671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with text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174AF19-2F04-CE44-8699-ED2DE424CB45}"/>
              </a:ext>
            </a:extLst>
          </p:cNvPr>
          <p:cNvSpPr/>
          <p:nvPr userDrawn="1"/>
        </p:nvSpPr>
        <p:spPr>
          <a:xfrm>
            <a:off x="0" y="-1"/>
            <a:ext cx="12192000" cy="342899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DBEE715-5791-F048-9416-49E98CD6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71611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74EF8AF-37E2-414C-A114-F7420B0077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896" y="832104"/>
            <a:ext cx="11041466" cy="2357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20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D711F6-2D4A-5F48-841F-7D3D77D9EC8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61EBB3C9-F565-1B74-21D3-03B85EA72C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2062" y="71437"/>
            <a:ext cx="1340397" cy="7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530174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with text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174AF19-2F04-CE44-8699-ED2DE424CB45}"/>
              </a:ext>
            </a:extLst>
          </p:cNvPr>
          <p:cNvSpPr/>
          <p:nvPr userDrawn="1"/>
        </p:nvSpPr>
        <p:spPr>
          <a:xfrm>
            <a:off x="0" y="-1"/>
            <a:ext cx="12192000" cy="342899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DBEE715-5791-F048-9416-49E98CD6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71611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74EF8AF-37E2-414C-A114-F7420B0077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896" y="832104"/>
            <a:ext cx="11041466" cy="2357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20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D711F6-2D4A-5F48-841F-7D3D77D9EC8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E7A34A3B-DAD6-8340-9A21-8F1B221CF5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9723" y="204787"/>
            <a:ext cx="1377815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906361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with text &amp; 4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174AF19-2F04-CE44-8699-ED2DE424CB45}"/>
              </a:ext>
            </a:extLst>
          </p:cNvPr>
          <p:cNvSpPr/>
          <p:nvPr userDrawn="1"/>
        </p:nvSpPr>
        <p:spPr>
          <a:xfrm>
            <a:off x="0" y="-1"/>
            <a:ext cx="12192000" cy="342899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02B12783-095D-B053-B0E7-EB2459705CC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3491" y="209574"/>
            <a:ext cx="1377816" cy="510302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137902" y="3429000"/>
            <a:ext cx="3054096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6095998" y="3429000"/>
            <a:ext cx="3044952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 hasCustomPrompt="1"/>
          </p:nvPr>
        </p:nvSpPr>
        <p:spPr>
          <a:xfrm>
            <a:off x="3052571" y="3429000"/>
            <a:ext cx="3044952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3429000"/>
            <a:ext cx="3054096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DBEE715-5791-F048-9416-49E98CD6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19456"/>
            <a:ext cx="10271611" cy="4577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74EF8AF-37E2-414C-A114-F7420B0077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896" y="832104"/>
            <a:ext cx="11041466" cy="235708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/>
              <a:buChar char="•"/>
              <a:defRPr sz="2000">
                <a:solidFill>
                  <a:schemeClr val="bg2"/>
                </a:solidFill>
                <a:latin typeface="Arial"/>
                <a:cs typeface="Arial"/>
              </a:defRPr>
            </a:lvl1pPr>
            <a:lvl2pPr marL="740664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  <a:lvl3pPr marL="11430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3pPr>
            <a:lvl4pPr marL="16002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4pPr>
            <a:lvl5pPr marL="2057400">
              <a:lnSpc>
                <a:spcPct val="100000"/>
              </a:lnSpc>
              <a:defRPr sz="2000">
                <a:solidFill>
                  <a:schemeClr val="bg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D711F6-2D4A-5F48-841F-7D3D77D9EC8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194393231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; title &amp; others - image or text remainder image or bulleted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5"/>
            <a:ext cx="6096000" cy="3429001"/>
          </a:xfrm>
          <a:solidFill>
            <a:srgbClr val="0530AD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6083809" y="0"/>
            <a:ext cx="3044952" cy="342899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92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8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70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9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522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9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3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730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6077713" y="3424673"/>
            <a:ext cx="6095998" cy="3429002"/>
          </a:xfrm>
          <a:prstGeom prst="rect">
            <a:avLst/>
          </a:prstGeom>
          <a:solidFill>
            <a:srgbClr val="061F80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92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8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70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9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522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9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3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730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1" y="3429001"/>
            <a:ext cx="6095999" cy="3429000"/>
          </a:xfrm>
          <a:prstGeom prst="rect">
            <a:avLst/>
          </a:prstGeom>
          <a:solidFill>
            <a:schemeClr val="tx1"/>
          </a:solidFill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92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8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70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9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522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9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3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730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9125712" y="-5"/>
            <a:ext cx="3054096" cy="3428998"/>
          </a:xfrm>
          <a:prstGeom prst="rect">
            <a:avLst/>
          </a:prstGeom>
          <a:solidFill>
            <a:srgbClr val="0530AD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Wingdings" pitchFamily="2" charset="2"/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92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8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70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.AppleSystemUIFont" charset="-120"/>
              <a:buChar char="–"/>
              <a:tabLst/>
              <a:defRPr sz="1867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0993" indent="-23163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Font typeface=".AppleSystemUIFont" charset="-120"/>
              <a:buChar char="»"/>
              <a:tabLst/>
              <a:defRPr sz="1867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111522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9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326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730" indent="-17288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23ADD54-6398-4141-8062-DF36139F6FB2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>
                <a:solidFill>
                  <a:schemeClr val="bg2"/>
                </a:solidFill>
              </a:rPr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8484080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75.xml"/><Relationship Id="rId18" Type="http://schemas.openxmlformats.org/officeDocument/2006/relationships/slideLayout" Target="../slideLayouts/slideLayout80.xml"/><Relationship Id="rId26" Type="http://schemas.openxmlformats.org/officeDocument/2006/relationships/slideLayout" Target="../slideLayouts/slideLayout88.xml"/><Relationship Id="rId39" Type="http://schemas.openxmlformats.org/officeDocument/2006/relationships/slideLayout" Target="../slideLayouts/slideLayout101.xml"/><Relationship Id="rId21" Type="http://schemas.openxmlformats.org/officeDocument/2006/relationships/slideLayout" Target="../slideLayouts/slideLayout83.xml"/><Relationship Id="rId34" Type="http://schemas.openxmlformats.org/officeDocument/2006/relationships/slideLayout" Target="../slideLayouts/slideLayout96.xml"/><Relationship Id="rId7" Type="http://schemas.openxmlformats.org/officeDocument/2006/relationships/slideLayout" Target="../slideLayouts/slideLayout69.xml"/><Relationship Id="rId12" Type="http://schemas.openxmlformats.org/officeDocument/2006/relationships/slideLayout" Target="../slideLayouts/slideLayout74.xml"/><Relationship Id="rId17" Type="http://schemas.openxmlformats.org/officeDocument/2006/relationships/slideLayout" Target="../slideLayouts/slideLayout79.xml"/><Relationship Id="rId25" Type="http://schemas.openxmlformats.org/officeDocument/2006/relationships/slideLayout" Target="../slideLayouts/slideLayout87.xml"/><Relationship Id="rId33" Type="http://schemas.openxmlformats.org/officeDocument/2006/relationships/slideLayout" Target="../slideLayouts/slideLayout95.xml"/><Relationship Id="rId38" Type="http://schemas.openxmlformats.org/officeDocument/2006/relationships/slideLayout" Target="../slideLayouts/slideLayout100.xml"/><Relationship Id="rId2" Type="http://schemas.openxmlformats.org/officeDocument/2006/relationships/slideLayout" Target="../slideLayouts/slideLayout64.xml"/><Relationship Id="rId16" Type="http://schemas.openxmlformats.org/officeDocument/2006/relationships/slideLayout" Target="../slideLayouts/slideLayout78.xml"/><Relationship Id="rId20" Type="http://schemas.openxmlformats.org/officeDocument/2006/relationships/slideLayout" Target="../slideLayouts/slideLayout82.xml"/><Relationship Id="rId29" Type="http://schemas.openxmlformats.org/officeDocument/2006/relationships/slideLayout" Target="../slideLayouts/slideLayout91.xml"/><Relationship Id="rId1" Type="http://schemas.openxmlformats.org/officeDocument/2006/relationships/slideLayout" Target="../slideLayouts/slideLayout63.xml"/><Relationship Id="rId6" Type="http://schemas.openxmlformats.org/officeDocument/2006/relationships/slideLayout" Target="../slideLayouts/slideLayout68.xml"/><Relationship Id="rId11" Type="http://schemas.openxmlformats.org/officeDocument/2006/relationships/slideLayout" Target="../slideLayouts/slideLayout73.xml"/><Relationship Id="rId24" Type="http://schemas.openxmlformats.org/officeDocument/2006/relationships/slideLayout" Target="../slideLayouts/slideLayout86.xml"/><Relationship Id="rId32" Type="http://schemas.openxmlformats.org/officeDocument/2006/relationships/slideLayout" Target="../slideLayouts/slideLayout94.xml"/><Relationship Id="rId37" Type="http://schemas.openxmlformats.org/officeDocument/2006/relationships/slideLayout" Target="../slideLayouts/slideLayout99.xml"/><Relationship Id="rId40" Type="http://schemas.openxmlformats.org/officeDocument/2006/relationships/theme" Target="../theme/theme2.xml"/><Relationship Id="rId5" Type="http://schemas.openxmlformats.org/officeDocument/2006/relationships/slideLayout" Target="../slideLayouts/slideLayout67.xml"/><Relationship Id="rId15" Type="http://schemas.openxmlformats.org/officeDocument/2006/relationships/slideLayout" Target="../slideLayouts/slideLayout77.xml"/><Relationship Id="rId23" Type="http://schemas.openxmlformats.org/officeDocument/2006/relationships/slideLayout" Target="../slideLayouts/slideLayout85.xml"/><Relationship Id="rId28" Type="http://schemas.openxmlformats.org/officeDocument/2006/relationships/slideLayout" Target="../slideLayouts/slideLayout90.xml"/><Relationship Id="rId36" Type="http://schemas.openxmlformats.org/officeDocument/2006/relationships/slideLayout" Target="../slideLayouts/slideLayout98.xml"/><Relationship Id="rId10" Type="http://schemas.openxmlformats.org/officeDocument/2006/relationships/slideLayout" Target="../slideLayouts/slideLayout72.xml"/><Relationship Id="rId19" Type="http://schemas.openxmlformats.org/officeDocument/2006/relationships/slideLayout" Target="../slideLayouts/slideLayout81.xml"/><Relationship Id="rId31" Type="http://schemas.openxmlformats.org/officeDocument/2006/relationships/slideLayout" Target="../slideLayouts/slideLayout93.xml"/><Relationship Id="rId4" Type="http://schemas.openxmlformats.org/officeDocument/2006/relationships/slideLayout" Target="../slideLayouts/slideLayout66.xml"/><Relationship Id="rId9" Type="http://schemas.openxmlformats.org/officeDocument/2006/relationships/slideLayout" Target="../slideLayouts/slideLayout71.xml"/><Relationship Id="rId14" Type="http://schemas.openxmlformats.org/officeDocument/2006/relationships/slideLayout" Target="../slideLayouts/slideLayout76.xml"/><Relationship Id="rId22" Type="http://schemas.openxmlformats.org/officeDocument/2006/relationships/slideLayout" Target="../slideLayouts/slideLayout84.xml"/><Relationship Id="rId27" Type="http://schemas.openxmlformats.org/officeDocument/2006/relationships/slideLayout" Target="../slideLayouts/slideLayout89.xml"/><Relationship Id="rId30" Type="http://schemas.openxmlformats.org/officeDocument/2006/relationships/slideLayout" Target="../slideLayouts/slideLayout92.xml"/><Relationship Id="rId35" Type="http://schemas.openxmlformats.org/officeDocument/2006/relationships/slideLayout" Target="../slideLayouts/slideLayout97.xml"/><Relationship Id="rId8" Type="http://schemas.openxmlformats.org/officeDocument/2006/relationships/slideLayout" Target="../slideLayouts/slideLayout70.xml"/><Relationship Id="rId3" Type="http://schemas.openxmlformats.org/officeDocument/2006/relationships/slideLayout" Target="../slideLayouts/slideLayout6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9.xml"/><Relationship Id="rId13" Type="http://schemas.openxmlformats.org/officeDocument/2006/relationships/slideLayout" Target="../slideLayouts/slideLayout114.xml"/><Relationship Id="rId18" Type="http://schemas.openxmlformats.org/officeDocument/2006/relationships/slideLayout" Target="../slideLayouts/slideLayout119.xml"/><Relationship Id="rId3" Type="http://schemas.openxmlformats.org/officeDocument/2006/relationships/slideLayout" Target="../slideLayouts/slideLayout104.xml"/><Relationship Id="rId21" Type="http://schemas.openxmlformats.org/officeDocument/2006/relationships/slideLayout" Target="../slideLayouts/slideLayout122.xml"/><Relationship Id="rId7" Type="http://schemas.openxmlformats.org/officeDocument/2006/relationships/slideLayout" Target="../slideLayouts/slideLayout108.xml"/><Relationship Id="rId12" Type="http://schemas.openxmlformats.org/officeDocument/2006/relationships/slideLayout" Target="../slideLayouts/slideLayout113.xml"/><Relationship Id="rId17" Type="http://schemas.openxmlformats.org/officeDocument/2006/relationships/slideLayout" Target="../slideLayouts/slideLayout118.xml"/><Relationship Id="rId2" Type="http://schemas.openxmlformats.org/officeDocument/2006/relationships/slideLayout" Target="../slideLayouts/slideLayout103.xml"/><Relationship Id="rId16" Type="http://schemas.openxmlformats.org/officeDocument/2006/relationships/slideLayout" Target="../slideLayouts/slideLayout117.xml"/><Relationship Id="rId20" Type="http://schemas.openxmlformats.org/officeDocument/2006/relationships/slideLayout" Target="../slideLayouts/slideLayout121.xml"/><Relationship Id="rId1" Type="http://schemas.openxmlformats.org/officeDocument/2006/relationships/slideLayout" Target="../slideLayouts/slideLayout102.xml"/><Relationship Id="rId6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2.xml"/><Relationship Id="rId24" Type="http://schemas.openxmlformats.org/officeDocument/2006/relationships/image" Target="../media/image21.png"/><Relationship Id="rId5" Type="http://schemas.openxmlformats.org/officeDocument/2006/relationships/slideLayout" Target="../slideLayouts/slideLayout106.xml"/><Relationship Id="rId15" Type="http://schemas.openxmlformats.org/officeDocument/2006/relationships/slideLayout" Target="../slideLayouts/slideLayout116.xml"/><Relationship Id="rId23" Type="http://schemas.openxmlformats.org/officeDocument/2006/relationships/image" Target="../media/image20.png"/><Relationship Id="rId10" Type="http://schemas.openxmlformats.org/officeDocument/2006/relationships/slideLayout" Target="../slideLayouts/slideLayout111.xml"/><Relationship Id="rId19" Type="http://schemas.openxmlformats.org/officeDocument/2006/relationships/slideLayout" Target="../slideLayouts/slideLayout120.xml"/><Relationship Id="rId4" Type="http://schemas.openxmlformats.org/officeDocument/2006/relationships/slideLayout" Target="../slideLayouts/slideLayout105.xml"/><Relationship Id="rId9" Type="http://schemas.openxmlformats.org/officeDocument/2006/relationships/slideLayout" Target="../slideLayouts/slideLayout110.xml"/><Relationship Id="rId14" Type="http://schemas.openxmlformats.org/officeDocument/2006/relationships/slideLayout" Target="../slideLayouts/slideLayout115.xml"/><Relationship Id="rId22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5.xml"/><Relationship Id="rId18" Type="http://schemas.openxmlformats.org/officeDocument/2006/relationships/slideLayout" Target="../slideLayouts/slideLayout140.xml"/><Relationship Id="rId26" Type="http://schemas.openxmlformats.org/officeDocument/2006/relationships/slideLayout" Target="../slideLayouts/slideLayout148.xml"/><Relationship Id="rId39" Type="http://schemas.openxmlformats.org/officeDocument/2006/relationships/slideLayout" Target="../slideLayouts/slideLayout161.xml"/><Relationship Id="rId21" Type="http://schemas.openxmlformats.org/officeDocument/2006/relationships/slideLayout" Target="../slideLayouts/slideLayout143.xml"/><Relationship Id="rId34" Type="http://schemas.openxmlformats.org/officeDocument/2006/relationships/slideLayout" Target="../slideLayouts/slideLayout156.xml"/><Relationship Id="rId42" Type="http://schemas.openxmlformats.org/officeDocument/2006/relationships/slideLayout" Target="../slideLayouts/slideLayout164.xml"/><Relationship Id="rId47" Type="http://schemas.openxmlformats.org/officeDocument/2006/relationships/slideLayout" Target="../slideLayouts/slideLayout169.xml"/><Relationship Id="rId50" Type="http://schemas.openxmlformats.org/officeDocument/2006/relationships/slideLayout" Target="../slideLayouts/slideLayout172.xml"/><Relationship Id="rId55" Type="http://schemas.openxmlformats.org/officeDocument/2006/relationships/slideLayout" Target="../slideLayouts/slideLayout177.xml"/><Relationship Id="rId7" Type="http://schemas.openxmlformats.org/officeDocument/2006/relationships/slideLayout" Target="../slideLayouts/slideLayout129.xml"/><Relationship Id="rId2" Type="http://schemas.openxmlformats.org/officeDocument/2006/relationships/slideLayout" Target="../slideLayouts/slideLayout124.xml"/><Relationship Id="rId16" Type="http://schemas.openxmlformats.org/officeDocument/2006/relationships/slideLayout" Target="../slideLayouts/slideLayout138.xml"/><Relationship Id="rId29" Type="http://schemas.openxmlformats.org/officeDocument/2006/relationships/slideLayout" Target="../slideLayouts/slideLayout151.xml"/><Relationship Id="rId11" Type="http://schemas.openxmlformats.org/officeDocument/2006/relationships/slideLayout" Target="../slideLayouts/slideLayout133.xml"/><Relationship Id="rId24" Type="http://schemas.openxmlformats.org/officeDocument/2006/relationships/slideLayout" Target="../slideLayouts/slideLayout146.xml"/><Relationship Id="rId32" Type="http://schemas.openxmlformats.org/officeDocument/2006/relationships/slideLayout" Target="../slideLayouts/slideLayout154.xml"/><Relationship Id="rId37" Type="http://schemas.openxmlformats.org/officeDocument/2006/relationships/slideLayout" Target="../slideLayouts/slideLayout159.xml"/><Relationship Id="rId40" Type="http://schemas.openxmlformats.org/officeDocument/2006/relationships/slideLayout" Target="../slideLayouts/slideLayout162.xml"/><Relationship Id="rId45" Type="http://schemas.openxmlformats.org/officeDocument/2006/relationships/slideLayout" Target="../slideLayouts/slideLayout167.xml"/><Relationship Id="rId53" Type="http://schemas.openxmlformats.org/officeDocument/2006/relationships/slideLayout" Target="../slideLayouts/slideLayout175.xml"/><Relationship Id="rId5" Type="http://schemas.openxmlformats.org/officeDocument/2006/relationships/slideLayout" Target="../slideLayouts/slideLayout127.xml"/><Relationship Id="rId10" Type="http://schemas.openxmlformats.org/officeDocument/2006/relationships/slideLayout" Target="../slideLayouts/slideLayout132.xml"/><Relationship Id="rId19" Type="http://schemas.openxmlformats.org/officeDocument/2006/relationships/slideLayout" Target="../slideLayouts/slideLayout141.xml"/><Relationship Id="rId31" Type="http://schemas.openxmlformats.org/officeDocument/2006/relationships/slideLayout" Target="../slideLayouts/slideLayout153.xml"/><Relationship Id="rId44" Type="http://schemas.openxmlformats.org/officeDocument/2006/relationships/slideLayout" Target="../slideLayouts/slideLayout166.xml"/><Relationship Id="rId52" Type="http://schemas.openxmlformats.org/officeDocument/2006/relationships/slideLayout" Target="../slideLayouts/slideLayout174.xml"/><Relationship Id="rId4" Type="http://schemas.openxmlformats.org/officeDocument/2006/relationships/slideLayout" Target="../slideLayouts/slideLayout126.xml"/><Relationship Id="rId9" Type="http://schemas.openxmlformats.org/officeDocument/2006/relationships/slideLayout" Target="../slideLayouts/slideLayout131.xml"/><Relationship Id="rId14" Type="http://schemas.openxmlformats.org/officeDocument/2006/relationships/slideLayout" Target="../slideLayouts/slideLayout136.xml"/><Relationship Id="rId22" Type="http://schemas.openxmlformats.org/officeDocument/2006/relationships/slideLayout" Target="../slideLayouts/slideLayout144.xml"/><Relationship Id="rId27" Type="http://schemas.openxmlformats.org/officeDocument/2006/relationships/slideLayout" Target="../slideLayouts/slideLayout149.xml"/><Relationship Id="rId30" Type="http://schemas.openxmlformats.org/officeDocument/2006/relationships/slideLayout" Target="../slideLayouts/slideLayout152.xml"/><Relationship Id="rId35" Type="http://schemas.openxmlformats.org/officeDocument/2006/relationships/slideLayout" Target="../slideLayouts/slideLayout157.xml"/><Relationship Id="rId43" Type="http://schemas.openxmlformats.org/officeDocument/2006/relationships/slideLayout" Target="../slideLayouts/slideLayout165.xml"/><Relationship Id="rId48" Type="http://schemas.openxmlformats.org/officeDocument/2006/relationships/slideLayout" Target="../slideLayouts/slideLayout170.xml"/><Relationship Id="rId56" Type="http://schemas.openxmlformats.org/officeDocument/2006/relationships/theme" Target="../theme/theme4.xml"/><Relationship Id="rId8" Type="http://schemas.openxmlformats.org/officeDocument/2006/relationships/slideLayout" Target="../slideLayouts/slideLayout130.xml"/><Relationship Id="rId51" Type="http://schemas.openxmlformats.org/officeDocument/2006/relationships/slideLayout" Target="../slideLayouts/slideLayout173.xml"/><Relationship Id="rId3" Type="http://schemas.openxmlformats.org/officeDocument/2006/relationships/slideLayout" Target="../slideLayouts/slideLayout125.xml"/><Relationship Id="rId12" Type="http://schemas.openxmlformats.org/officeDocument/2006/relationships/slideLayout" Target="../slideLayouts/slideLayout134.xml"/><Relationship Id="rId17" Type="http://schemas.openxmlformats.org/officeDocument/2006/relationships/slideLayout" Target="../slideLayouts/slideLayout139.xml"/><Relationship Id="rId25" Type="http://schemas.openxmlformats.org/officeDocument/2006/relationships/slideLayout" Target="../slideLayouts/slideLayout147.xml"/><Relationship Id="rId33" Type="http://schemas.openxmlformats.org/officeDocument/2006/relationships/slideLayout" Target="../slideLayouts/slideLayout155.xml"/><Relationship Id="rId38" Type="http://schemas.openxmlformats.org/officeDocument/2006/relationships/slideLayout" Target="../slideLayouts/slideLayout160.xml"/><Relationship Id="rId46" Type="http://schemas.openxmlformats.org/officeDocument/2006/relationships/slideLayout" Target="../slideLayouts/slideLayout168.xml"/><Relationship Id="rId20" Type="http://schemas.openxmlformats.org/officeDocument/2006/relationships/slideLayout" Target="../slideLayouts/slideLayout142.xml"/><Relationship Id="rId41" Type="http://schemas.openxmlformats.org/officeDocument/2006/relationships/slideLayout" Target="../slideLayouts/slideLayout163.xml"/><Relationship Id="rId54" Type="http://schemas.openxmlformats.org/officeDocument/2006/relationships/slideLayout" Target="../slideLayouts/slideLayout176.xml"/><Relationship Id="rId1" Type="http://schemas.openxmlformats.org/officeDocument/2006/relationships/slideLayout" Target="../slideLayouts/slideLayout123.xml"/><Relationship Id="rId6" Type="http://schemas.openxmlformats.org/officeDocument/2006/relationships/slideLayout" Target="../slideLayouts/slideLayout128.xml"/><Relationship Id="rId15" Type="http://schemas.openxmlformats.org/officeDocument/2006/relationships/slideLayout" Target="../slideLayouts/slideLayout137.xml"/><Relationship Id="rId23" Type="http://schemas.openxmlformats.org/officeDocument/2006/relationships/slideLayout" Target="../slideLayouts/slideLayout145.xml"/><Relationship Id="rId28" Type="http://schemas.openxmlformats.org/officeDocument/2006/relationships/slideLayout" Target="../slideLayouts/slideLayout150.xml"/><Relationship Id="rId36" Type="http://schemas.openxmlformats.org/officeDocument/2006/relationships/slideLayout" Target="../slideLayouts/slideLayout158.xml"/><Relationship Id="rId49" Type="http://schemas.openxmlformats.org/officeDocument/2006/relationships/slideLayout" Target="../slideLayouts/slideLayout17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itle Placeholder 3">
            <a:extLst>
              <a:ext uri="{FF2B5EF4-FFF2-40B4-BE49-F238E27FC236}">
                <a16:creationId xmlns:a16="http://schemas.microsoft.com/office/drawing/2014/main" id="{FD422022-6CDA-8D45-8A8C-3AD6BBA65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805" y="173339"/>
            <a:ext cx="10515600" cy="4137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2D2955A-E0A9-C941-9DDE-22306C61263F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/>
              <a:t>© Copyright IBM Corporation 2024</a:t>
            </a:r>
          </a:p>
        </p:txBody>
      </p:sp>
    </p:spTree>
    <p:extLst>
      <p:ext uri="{BB962C8B-B14F-4D97-AF65-F5344CB8AC3E}">
        <p14:creationId xmlns:p14="http://schemas.microsoft.com/office/powerpoint/2010/main" val="34136885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653" r:id="rId1"/>
    <p:sldLayoutId id="2147486677" r:id="rId2"/>
    <p:sldLayoutId id="2147486618" r:id="rId3"/>
    <p:sldLayoutId id="2147486678" r:id="rId4"/>
    <p:sldLayoutId id="2147486654" r:id="rId5"/>
    <p:sldLayoutId id="2147486641" r:id="rId6"/>
    <p:sldLayoutId id="2147486679" r:id="rId7"/>
    <p:sldLayoutId id="2147486655" r:id="rId8"/>
    <p:sldLayoutId id="2147486619" r:id="rId9"/>
    <p:sldLayoutId id="2147486680" r:id="rId10"/>
    <p:sldLayoutId id="2147486656" r:id="rId11"/>
    <p:sldLayoutId id="2147486620" r:id="rId12"/>
    <p:sldLayoutId id="2147486681" r:id="rId13"/>
    <p:sldLayoutId id="2147486657" r:id="rId14"/>
    <p:sldLayoutId id="2147486621" r:id="rId15"/>
    <p:sldLayoutId id="2147486682" r:id="rId16"/>
    <p:sldLayoutId id="2147486658" r:id="rId17"/>
    <p:sldLayoutId id="2147486622" r:id="rId18"/>
    <p:sldLayoutId id="2147486683" r:id="rId19"/>
    <p:sldLayoutId id="2147486659" r:id="rId20"/>
    <p:sldLayoutId id="2147486623" r:id="rId21"/>
    <p:sldLayoutId id="2147486625" r:id="rId22"/>
    <p:sldLayoutId id="2147486684" r:id="rId23"/>
    <p:sldLayoutId id="2147486669" r:id="rId24"/>
    <p:sldLayoutId id="2147486660" r:id="rId25"/>
    <p:sldLayoutId id="2147486648" r:id="rId26"/>
    <p:sldLayoutId id="2147486685" r:id="rId27"/>
    <p:sldLayoutId id="2147486670" r:id="rId28"/>
    <p:sldLayoutId id="2147486661" r:id="rId29"/>
    <p:sldLayoutId id="2147486651" r:id="rId30"/>
    <p:sldLayoutId id="2147486686" r:id="rId31"/>
    <p:sldLayoutId id="2147486671" r:id="rId32"/>
    <p:sldLayoutId id="2147486662" r:id="rId33"/>
    <p:sldLayoutId id="2147486627" r:id="rId34"/>
    <p:sldLayoutId id="2147486687" r:id="rId35"/>
    <p:sldLayoutId id="2147486663" r:id="rId36"/>
    <p:sldLayoutId id="2147486629" r:id="rId37"/>
    <p:sldLayoutId id="2147486688" r:id="rId38"/>
    <p:sldLayoutId id="2147486672" r:id="rId39"/>
    <p:sldLayoutId id="2147486664" r:id="rId40"/>
    <p:sldLayoutId id="2147486630" r:id="rId41"/>
    <p:sldLayoutId id="2147486689" r:id="rId42"/>
    <p:sldLayoutId id="2147486673" r:id="rId43"/>
    <p:sldLayoutId id="2147486665" r:id="rId44"/>
    <p:sldLayoutId id="2147486639" r:id="rId45"/>
    <p:sldLayoutId id="2147486690" r:id="rId46"/>
    <p:sldLayoutId id="2147486674" r:id="rId47"/>
    <p:sldLayoutId id="2147486666" r:id="rId48"/>
    <p:sldLayoutId id="2147486644" r:id="rId49"/>
    <p:sldLayoutId id="2147486647" r:id="rId50"/>
    <p:sldLayoutId id="2147486642" r:id="rId51"/>
    <p:sldLayoutId id="2147486691" r:id="rId52"/>
    <p:sldLayoutId id="2147486675" r:id="rId53"/>
    <p:sldLayoutId id="2147486667" r:id="rId54"/>
    <p:sldLayoutId id="2147486646" r:id="rId55"/>
    <p:sldLayoutId id="2147486692" r:id="rId56"/>
    <p:sldLayoutId id="2147486668" r:id="rId57"/>
    <p:sldLayoutId id="2147486676" r:id="rId58"/>
    <p:sldLayoutId id="2147486643" r:id="rId59"/>
    <p:sldLayoutId id="2147486693" r:id="rId60"/>
    <p:sldLayoutId id="2147486694" r:id="rId61"/>
    <p:sldLayoutId id="2147486775" r:id="rId62"/>
  </p:sldLayoutIdLst>
  <p:hf hdr="0" ftr="0" dt="0"/>
  <p:txStyles>
    <p:titleStyle>
      <a:lvl1pPr algn="l" defTabSz="609570" rtl="0" eaLnBrk="1" latinLnBrk="0" hangingPunct="1">
        <a:lnSpc>
          <a:spcPct val="90000"/>
        </a:lnSpc>
        <a:spcBef>
          <a:spcPct val="0"/>
        </a:spcBef>
        <a:buNone/>
        <a:defRPr sz="2800" kern="1200" baseline="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</p:titleStyle>
    <p:bodyStyle>
      <a:lvl1pPr marL="0" indent="0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None/>
        <a:defRPr sz="1800" kern="1200" baseline="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  <a:lvl2pPr marL="230706" indent="-230706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Char char="–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2pPr>
      <a:lvl3pPr marL="529140" indent="-230706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3pPr>
      <a:lvl4pPr marL="833926" indent="-224356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Char char="–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4pPr>
      <a:lvl5pPr marL="1070980" indent="-230706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Char char="»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5pPr>
      <a:lvl6pPr marL="3352632" indent="-304784" algn="l" defTabSz="609570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202" indent="-304784" algn="l" defTabSz="609570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772" indent="-304784" algn="l" defTabSz="609570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341" indent="-304784" algn="l" defTabSz="609570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7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4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09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7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4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41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987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557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le Placeholder 3">
            <a:extLst>
              <a:ext uri="{FF2B5EF4-FFF2-40B4-BE49-F238E27FC236}">
                <a16:creationId xmlns:a16="http://schemas.microsoft.com/office/drawing/2014/main" id="{FD422022-6CDA-8D45-8A8C-3AD6BBA65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805" y="173339"/>
            <a:ext cx="10515600" cy="4137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2D2955A-E0A9-C941-9DDE-22306C61263F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/>
              <a:t>© Copyright IBM Corporation 2025</a:t>
            </a:r>
          </a:p>
        </p:txBody>
      </p:sp>
    </p:spTree>
    <p:extLst>
      <p:ext uri="{BB962C8B-B14F-4D97-AF65-F5344CB8AC3E}">
        <p14:creationId xmlns:p14="http://schemas.microsoft.com/office/powerpoint/2010/main" val="20274065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736" r:id="rId1"/>
    <p:sldLayoutId id="2147486737" r:id="rId2"/>
    <p:sldLayoutId id="2147486738" r:id="rId3"/>
    <p:sldLayoutId id="2147486739" r:id="rId4"/>
    <p:sldLayoutId id="2147486740" r:id="rId5"/>
    <p:sldLayoutId id="2147486741" r:id="rId6"/>
    <p:sldLayoutId id="2147486742" r:id="rId7"/>
    <p:sldLayoutId id="2147486743" r:id="rId8"/>
    <p:sldLayoutId id="2147486744" r:id="rId9"/>
    <p:sldLayoutId id="2147486745" r:id="rId10"/>
    <p:sldLayoutId id="2147486746" r:id="rId11"/>
    <p:sldLayoutId id="2147486747" r:id="rId12"/>
    <p:sldLayoutId id="2147486748" r:id="rId13"/>
    <p:sldLayoutId id="2147486749" r:id="rId14"/>
    <p:sldLayoutId id="2147486750" r:id="rId15"/>
    <p:sldLayoutId id="2147486751" r:id="rId16"/>
    <p:sldLayoutId id="2147486752" r:id="rId17"/>
    <p:sldLayoutId id="2147486753" r:id="rId18"/>
    <p:sldLayoutId id="2147486754" r:id="rId19"/>
    <p:sldLayoutId id="2147486755" r:id="rId20"/>
    <p:sldLayoutId id="2147486756" r:id="rId21"/>
    <p:sldLayoutId id="2147486757" r:id="rId22"/>
    <p:sldLayoutId id="2147486758" r:id="rId23"/>
    <p:sldLayoutId id="2147486759" r:id="rId24"/>
    <p:sldLayoutId id="2147486760" r:id="rId25"/>
    <p:sldLayoutId id="2147486761" r:id="rId26"/>
    <p:sldLayoutId id="2147486762" r:id="rId27"/>
    <p:sldLayoutId id="2147486763" r:id="rId28"/>
    <p:sldLayoutId id="2147486764" r:id="rId29"/>
    <p:sldLayoutId id="2147486765" r:id="rId30"/>
    <p:sldLayoutId id="2147486766" r:id="rId31"/>
    <p:sldLayoutId id="2147486767" r:id="rId32"/>
    <p:sldLayoutId id="2147486768" r:id="rId33"/>
    <p:sldLayoutId id="2147486769" r:id="rId34"/>
    <p:sldLayoutId id="2147486770" r:id="rId35"/>
    <p:sldLayoutId id="2147486771" r:id="rId36"/>
    <p:sldLayoutId id="2147486772" r:id="rId37"/>
    <p:sldLayoutId id="2147486773" r:id="rId38"/>
    <p:sldLayoutId id="2147486774" r:id="rId39"/>
  </p:sldLayoutIdLst>
  <p:hf hdr="0" ftr="0" dt="0"/>
  <p:txStyles>
    <p:titleStyle>
      <a:lvl1pPr algn="l" defTabSz="609570" rtl="0" eaLnBrk="1" latinLnBrk="0" hangingPunct="1">
        <a:lnSpc>
          <a:spcPct val="90000"/>
        </a:lnSpc>
        <a:spcBef>
          <a:spcPct val="0"/>
        </a:spcBef>
        <a:buNone/>
        <a:defRPr sz="2800" kern="1200" baseline="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</p:titleStyle>
    <p:bodyStyle>
      <a:lvl1pPr marL="0" indent="0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None/>
        <a:defRPr sz="1800" kern="1200" baseline="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  <a:lvl2pPr marL="230706" indent="-230706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Char char="–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2pPr>
      <a:lvl3pPr marL="529140" indent="-230706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3pPr>
      <a:lvl4pPr marL="833926" indent="-224356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Char char="–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4pPr>
      <a:lvl5pPr marL="1070980" indent="-230706" algn="l" defTabSz="60957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/>
        <a:buChar char="»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5pPr>
      <a:lvl6pPr marL="3352632" indent="-304784" algn="l" defTabSz="609570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202" indent="-304784" algn="l" defTabSz="609570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772" indent="-304784" algn="l" defTabSz="609570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341" indent="-304784" algn="l" defTabSz="609570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7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4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09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7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4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41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987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557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D0DE35-9F85-699C-FAF0-DFF0ED9A6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D0E67D-C275-33B9-ED15-13B1917996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539E26-CC08-1FF6-9A30-0F99C1C6DA2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F6948ED-C8E0-4348-9F4F-ACCDE54C8177}" type="datetimeFigureOut">
              <a:rPr lang="en-US" smtClean="0"/>
              <a:t>5/18/2025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2B136C-F55F-46BE-1C70-79CDBA2B00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1ED83D-1030-0E0B-046A-CBFC347F05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413667F-CDCD-4454-8EC7-5446AB6C41BD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A purple letter on a black background&#10;&#10;AI-generated content may be incorrect.">
            <a:extLst>
              <a:ext uri="{FF2B5EF4-FFF2-40B4-BE49-F238E27FC236}">
                <a16:creationId xmlns:a16="http://schemas.microsoft.com/office/drawing/2014/main" id="{C3077241-36B3-769C-EB1E-7166AD79D3B3}"/>
              </a:ext>
            </a:extLst>
          </p:cNvPr>
          <p:cNvPicPr>
            <a:picLocks noChangeAspect="1"/>
          </p:cNvPicPr>
          <p:nvPr userDrawn="1"/>
        </p:nvPicPr>
        <p:blipFill>
          <a:blip r:embed="rId23"/>
          <a:stretch>
            <a:fillRect/>
          </a:stretch>
        </p:blipFill>
        <p:spPr>
          <a:xfrm>
            <a:off x="9492433" y="6346963"/>
            <a:ext cx="1861367" cy="371257"/>
          </a:xfrm>
          <a:prstGeom prst="rect">
            <a:avLst/>
          </a:prstGeom>
        </p:spPr>
      </p:pic>
      <p:pic>
        <p:nvPicPr>
          <p:cNvPr id="8" name="Picture 7" descr="A colorful text on a black background&#10;&#10;AI-generated content may be incorrect.">
            <a:extLst>
              <a:ext uri="{FF2B5EF4-FFF2-40B4-BE49-F238E27FC236}">
                <a16:creationId xmlns:a16="http://schemas.microsoft.com/office/drawing/2014/main" id="{577A9E2D-9D2E-0944-E55D-134F755B8206}"/>
              </a:ext>
            </a:extLst>
          </p:cNvPr>
          <p:cNvPicPr>
            <a:picLocks noChangeAspect="1"/>
          </p:cNvPicPr>
          <p:nvPr userDrawn="1"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324" y="5941934"/>
            <a:ext cx="2362625" cy="1181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099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777" r:id="rId1"/>
    <p:sldLayoutId id="2147486778" r:id="rId2"/>
    <p:sldLayoutId id="2147486779" r:id="rId3"/>
    <p:sldLayoutId id="2147486780" r:id="rId4"/>
    <p:sldLayoutId id="2147486781" r:id="rId5"/>
    <p:sldLayoutId id="2147486782" r:id="rId6"/>
    <p:sldLayoutId id="2147486783" r:id="rId7"/>
    <p:sldLayoutId id="2147486784" r:id="rId8"/>
    <p:sldLayoutId id="2147486785" r:id="rId9"/>
    <p:sldLayoutId id="2147486786" r:id="rId10"/>
    <p:sldLayoutId id="2147486787" r:id="rId11"/>
    <p:sldLayoutId id="2147486788" r:id="rId12"/>
    <p:sldLayoutId id="2147486789" r:id="rId13"/>
    <p:sldLayoutId id="2147486790" r:id="rId14"/>
    <p:sldLayoutId id="2147486791" r:id="rId15"/>
    <p:sldLayoutId id="2147486792" r:id="rId16"/>
    <p:sldLayoutId id="2147486793" r:id="rId17"/>
    <p:sldLayoutId id="2147486794" r:id="rId18"/>
    <p:sldLayoutId id="2147486795" r:id="rId19"/>
    <p:sldLayoutId id="2147486796" r:id="rId20"/>
    <p:sldLayoutId id="2147486797" r:id="rId2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78881" y="6475857"/>
            <a:ext cx="125819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b" anchorCtr="0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xfrm>
            <a:off x="287999" y="288036"/>
            <a:ext cx="11293592" cy="12343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/>
          <a:p>
            <a:r>
              <a:rPr dirty="0"/>
              <a:t>Title Text</a:t>
            </a:r>
          </a:p>
        </p:txBody>
      </p:sp>
      <p:sp>
        <p:nvSpPr>
          <p:cNvPr id="49" name="Body Level One…"/>
          <p:cNvSpPr txBox="1">
            <a:spLocks noGrp="1"/>
          </p:cNvSpPr>
          <p:nvPr>
            <p:ph type="body" idx="1"/>
          </p:nvPr>
        </p:nvSpPr>
        <p:spPr>
          <a:xfrm>
            <a:off x="287300" y="1663699"/>
            <a:ext cx="11293592" cy="44338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/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9EB465A-FE7F-6B71-D716-1673174BBF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90474" y="6411643"/>
            <a:ext cx="2477765" cy="1905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 b="0" i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Footer text (optional)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5669670-99A1-4451-535B-89E6D9B937BC}"/>
              </a:ext>
            </a:extLst>
          </p:cNvPr>
          <p:cNvSpPr/>
          <p:nvPr userDrawn="1"/>
        </p:nvSpPr>
        <p:spPr>
          <a:xfrm>
            <a:off x="3704367" y="6684661"/>
            <a:ext cx="16182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8">
              <a:defRPr/>
            </a:pPr>
            <a:r>
              <a:rPr lang="en-US" sz="700" dirty="0"/>
              <a:t>© Copyright IBM Corporation 2025</a:t>
            </a:r>
          </a:p>
        </p:txBody>
      </p:sp>
    </p:spTree>
    <p:extLst>
      <p:ext uri="{BB962C8B-B14F-4D97-AF65-F5344CB8AC3E}">
        <p14:creationId xmlns:p14="http://schemas.microsoft.com/office/powerpoint/2010/main" val="176627598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6799" r:id="rId1"/>
    <p:sldLayoutId id="2147486800" r:id="rId2"/>
    <p:sldLayoutId id="2147486801" r:id="rId3"/>
    <p:sldLayoutId id="2147486802" r:id="rId4"/>
    <p:sldLayoutId id="2147486803" r:id="rId5"/>
    <p:sldLayoutId id="2147486804" r:id="rId6"/>
    <p:sldLayoutId id="2147486805" r:id="rId7"/>
    <p:sldLayoutId id="2147486806" r:id="rId8"/>
    <p:sldLayoutId id="2147486807" r:id="rId9"/>
    <p:sldLayoutId id="2147486808" r:id="rId10"/>
    <p:sldLayoutId id="2147486809" r:id="rId11"/>
    <p:sldLayoutId id="2147486810" r:id="rId12"/>
    <p:sldLayoutId id="2147486811" r:id="rId13"/>
    <p:sldLayoutId id="2147486812" r:id="rId14"/>
    <p:sldLayoutId id="2147486813" r:id="rId15"/>
    <p:sldLayoutId id="2147486814" r:id="rId16"/>
    <p:sldLayoutId id="2147486815" r:id="rId17"/>
    <p:sldLayoutId id="2147486816" r:id="rId18"/>
    <p:sldLayoutId id="2147486817" r:id="rId19"/>
    <p:sldLayoutId id="2147486818" r:id="rId20"/>
    <p:sldLayoutId id="2147486819" r:id="rId21"/>
    <p:sldLayoutId id="2147486820" r:id="rId22"/>
    <p:sldLayoutId id="2147486821" r:id="rId23"/>
    <p:sldLayoutId id="2147486822" r:id="rId24"/>
    <p:sldLayoutId id="2147486823" r:id="rId25"/>
    <p:sldLayoutId id="2147486824" r:id="rId26"/>
    <p:sldLayoutId id="2147486825" r:id="rId27"/>
    <p:sldLayoutId id="2147486826" r:id="rId28"/>
    <p:sldLayoutId id="2147486827" r:id="rId29"/>
    <p:sldLayoutId id="2147486828" r:id="rId30"/>
    <p:sldLayoutId id="2147486829" r:id="rId31"/>
    <p:sldLayoutId id="2147486830" r:id="rId32"/>
    <p:sldLayoutId id="2147486831" r:id="rId33"/>
    <p:sldLayoutId id="2147486832" r:id="rId34"/>
    <p:sldLayoutId id="2147486833" r:id="rId35"/>
    <p:sldLayoutId id="2147486834" r:id="rId36"/>
    <p:sldLayoutId id="2147486835" r:id="rId37"/>
    <p:sldLayoutId id="2147486836" r:id="rId38"/>
    <p:sldLayoutId id="2147486837" r:id="rId39"/>
    <p:sldLayoutId id="2147486838" r:id="rId40"/>
    <p:sldLayoutId id="2147486839" r:id="rId41"/>
    <p:sldLayoutId id="2147486840" r:id="rId42"/>
    <p:sldLayoutId id="2147486841" r:id="rId43"/>
    <p:sldLayoutId id="2147486842" r:id="rId44"/>
    <p:sldLayoutId id="2147486843" r:id="rId45"/>
    <p:sldLayoutId id="2147486844" r:id="rId46"/>
    <p:sldLayoutId id="2147486845" r:id="rId47"/>
    <p:sldLayoutId id="2147486846" r:id="rId48"/>
    <p:sldLayoutId id="2147486847" r:id="rId49"/>
    <p:sldLayoutId id="2147486848" r:id="rId50"/>
    <p:sldLayoutId id="2147486849" r:id="rId51"/>
    <p:sldLayoutId id="2147486850" r:id="rId52"/>
    <p:sldLayoutId id="2147486851" r:id="rId53"/>
    <p:sldLayoutId id="2147486852" r:id="rId54"/>
    <p:sldLayoutId id="2147486853" r:id="rId55"/>
  </p:sldLayoutIdLst>
  <p:transition spd="med"/>
  <p:hf hdr="0" ftr="0" dt="0"/>
  <p:txStyles>
    <p:titleStyle>
      <a:lvl1pPr marL="0" marR="0" indent="0" algn="l" defTabSz="1218956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99" b="0" i="0" u="none" strike="noStrike" cap="none" spc="0" baseline="0">
          <a:solidFill>
            <a:schemeClr val="tx2"/>
          </a:solidFill>
          <a:uFillTx/>
          <a:latin typeface="+mj-lt"/>
          <a:ea typeface="+mj-ea"/>
          <a:cs typeface="+mj-cs"/>
          <a:sym typeface="Arial"/>
        </a:defRPr>
      </a:lvl1pPr>
      <a:lvl2pPr marL="0" marR="0" indent="0" algn="l" defTabSz="1218956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99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2pPr>
      <a:lvl3pPr marL="0" marR="0" indent="0" algn="l" defTabSz="1218956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99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3pPr>
      <a:lvl4pPr marL="0" marR="0" indent="0" algn="l" defTabSz="1218956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99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4pPr>
      <a:lvl5pPr marL="0" marR="0" indent="0" algn="l" defTabSz="1218956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99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5pPr>
      <a:lvl6pPr marL="0" marR="0" indent="181248" algn="l" defTabSz="1218956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99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6pPr>
      <a:lvl7pPr marL="0" marR="0" indent="362497" algn="l" defTabSz="1218956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99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7pPr>
      <a:lvl8pPr marL="0" marR="0" indent="543744" algn="l" defTabSz="1218956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99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8pPr>
      <a:lvl9pPr marL="0" marR="0" indent="724993" algn="l" defTabSz="1218956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99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9pPr>
    </p:titleStyle>
    <p:bodyStyle>
      <a:lvl1pPr marL="0" marR="0" indent="0" algn="l" defTabSz="1218956" rtl="0" eaLnBrk="1" latinLnBrk="0" hangingPunct="1">
        <a:lnSpc>
          <a:spcPct val="1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j-lt"/>
          <a:ea typeface="+mj-ea"/>
          <a:cs typeface="+mj-cs"/>
          <a:sym typeface="Arial"/>
        </a:defRPr>
      </a:lvl1pPr>
      <a:lvl2pPr marL="164559" marR="0" indent="-164559" algn="l" defTabSz="1218956" rtl="0" eaLnBrk="1" latinLnBrk="0" hangingPunct="1">
        <a:lnSpc>
          <a:spcPct val="110000"/>
        </a:lnSpc>
        <a:spcBef>
          <a:spcPts val="0"/>
        </a:spcBef>
        <a:spcAft>
          <a:spcPts val="0"/>
        </a:spcAft>
        <a:buClrTx/>
        <a:buSzPct val="100000"/>
        <a:buFontTx/>
        <a:buChar char="–"/>
        <a:tabLst/>
        <a:defRPr sz="1800" b="0" i="0" u="none" strike="noStrike" cap="none" spc="0" baseline="0">
          <a:solidFill>
            <a:schemeClr val="tx1"/>
          </a:solidFill>
          <a:uFillTx/>
          <a:latin typeface="+mj-lt"/>
          <a:ea typeface="+mj-ea"/>
          <a:cs typeface="+mj-cs"/>
          <a:sym typeface="Arial"/>
        </a:defRPr>
      </a:lvl2pPr>
      <a:lvl3pPr marL="329118" marR="0" indent="-164559" algn="l" defTabSz="1218956" rtl="0" eaLnBrk="1" latinLnBrk="0" hangingPunct="1">
        <a:lnSpc>
          <a:spcPct val="110000"/>
        </a:lnSpc>
        <a:spcBef>
          <a:spcPts val="0"/>
        </a:spcBef>
        <a:spcAft>
          <a:spcPts val="0"/>
        </a:spcAft>
        <a:buClrTx/>
        <a:buSzPct val="100000"/>
        <a:buFontTx/>
        <a:buChar char="•"/>
        <a:tabLst/>
        <a:defRPr sz="1800" b="0" i="0" u="none" strike="noStrike" cap="none" spc="0" baseline="0">
          <a:solidFill>
            <a:schemeClr val="tx1"/>
          </a:solidFill>
          <a:uFillTx/>
          <a:latin typeface="+mj-lt"/>
          <a:ea typeface="+mj-ea"/>
          <a:cs typeface="+mj-cs"/>
          <a:sym typeface="Arial"/>
        </a:defRPr>
      </a:lvl3pPr>
      <a:lvl4pPr marL="493677" marR="0" indent="-164559" algn="l" defTabSz="1218956" rtl="0" eaLnBrk="1" latinLnBrk="0" hangingPunct="1">
        <a:lnSpc>
          <a:spcPct val="110000"/>
        </a:lnSpc>
        <a:spcBef>
          <a:spcPts val="0"/>
        </a:spcBef>
        <a:spcAft>
          <a:spcPts val="0"/>
        </a:spcAft>
        <a:buClrTx/>
        <a:buSzPct val="100000"/>
        <a:buFontTx/>
        <a:buChar char="–"/>
        <a:tabLst/>
        <a:defRPr sz="1800" b="0" i="0" u="none" strike="noStrike" cap="none" spc="0" baseline="0">
          <a:solidFill>
            <a:schemeClr val="tx1"/>
          </a:solidFill>
          <a:uFillTx/>
          <a:latin typeface="+mj-lt"/>
          <a:ea typeface="+mj-ea"/>
          <a:cs typeface="+mj-cs"/>
          <a:sym typeface="Arial"/>
        </a:defRPr>
      </a:lvl4pPr>
      <a:lvl5pPr marL="571386" marR="0" indent="-228554" algn="l" defTabSz="1218956" rtl="0" eaLnBrk="1" latinLnBrk="0" hangingPunct="1">
        <a:lnSpc>
          <a:spcPct val="110000"/>
        </a:lnSpc>
        <a:spcBef>
          <a:spcPts val="145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tabLst/>
        <a:defRPr sz="1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5pPr>
      <a:lvl6pPr marL="921346" marR="0" indent="-194466" algn="l" defTabSz="1218956" rtl="0" eaLnBrk="1" latinLnBrk="0" hangingPunct="1">
        <a:lnSpc>
          <a:spcPct val="100000"/>
        </a:lnSpc>
        <a:spcBef>
          <a:spcPts val="1450"/>
        </a:spcBef>
        <a:spcAft>
          <a:spcPts val="0"/>
        </a:spcAft>
        <a:buClrTx/>
        <a:buSzPct val="100000"/>
        <a:buFontTx/>
        <a:buChar char="»"/>
        <a:tabLst/>
        <a:defRPr sz="1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6pPr>
      <a:lvl7pPr marL="1102595" marR="0" indent="-194466" algn="l" defTabSz="1218956" rtl="0" eaLnBrk="1" latinLnBrk="0" hangingPunct="1">
        <a:lnSpc>
          <a:spcPct val="100000"/>
        </a:lnSpc>
        <a:spcBef>
          <a:spcPts val="1450"/>
        </a:spcBef>
        <a:spcAft>
          <a:spcPts val="0"/>
        </a:spcAft>
        <a:buClrTx/>
        <a:buSzPct val="100000"/>
        <a:buFontTx/>
        <a:buChar char="»"/>
        <a:tabLst/>
        <a:defRPr sz="1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7pPr>
      <a:lvl8pPr marL="1283843" marR="0" indent="-194466" algn="l" defTabSz="1218956" rtl="0" eaLnBrk="1" latinLnBrk="0" hangingPunct="1">
        <a:lnSpc>
          <a:spcPct val="100000"/>
        </a:lnSpc>
        <a:spcBef>
          <a:spcPts val="1450"/>
        </a:spcBef>
        <a:spcAft>
          <a:spcPts val="0"/>
        </a:spcAft>
        <a:buClrTx/>
        <a:buSzPct val="100000"/>
        <a:buFontTx/>
        <a:buChar char="»"/>
        <a:tabLst/>
        <a:defRPr sz="1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8pPr>
      <a:lvl9pPr marL="1465091" marR="0" indent="-194466" algn="l" defTabSz="1218956" rtl="0" eaLnBrk="1" latinLnBrk="0" hangingPunct="1">
        <a:lnSpc>
          <a:spcPct val="100000"/>
        </a:lnSpc>
        <a:spcBef>
          <a:spcPts val="1450"/>
        </a:spcBef>
        <a:spcAft>
          <a:spcPts val="0"/>
        </a:spcAft>
        <a:buClrTx/>
        <a:buSzPct val="100000"/>
        <a:buFontTx/>
        <a:buChar char="»"/>
        <a:tabLst/>
        <a:defRPr sz="1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9pPr>
    </p:bodyStyle>
    <p:otherStyle>
      <a:lvl1pPr marL="0" marR="0" indent="0" algn="r" defTabSz="91446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171461" algn="r" defTabSz="91446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342922" algn="r" defTabSz="91446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514384" algn="r" defTabSz="91446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685845" algn="r" defTabSz="91446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857307" algn="r" defTabSz="91446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1028768" algn="r" defTabSz="91446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1200230" algn="r" defTabSz="91446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1371691" algn="r" defTabSz="91446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3" pos="364">
          <p15:clr>
            <a:srgbClr val="EE5396"/>
          </p15:clr>
        </p15:guide>
        <p15:guide id="4" pos="3840">
          <p15:clr>
            <a:srgbClr val="0F62FE"/>
          </p15:clr>
        </p15:guide>
        <p15:guide id="5" pos="1916">
          <p15:clr>
            <a:srgbClr val="EE5396"/>
          </p15:clr>
        </p15:guide>
        <p15:guide id="6" pos="5756">
          <p15:clr>
            <a:srgbClr val="EE5396"/>
          </p15:clr>
        </p15:guide>
        <p15:guide id="7" pos="7319">
          <p15:clr>
            <a:srgbClr val="EE5396"/>
          </p15:clr>
        </p15:guide>
        <p15:guide id="8" pos="8040">
          <p15:clr>
            <a:srgbClr val="EE5396"/>
          </p15:clr>
        </p15:guide>
        <p15:guide id="9" pos="4200">
          <p15:clr>
            <a:srgbClr val="EE5396"/>
          </p15:clr>
        </p15:guide>
        <p15:guide id="10" pos="3480">
          <p15:clr>
            <a:srgbClr val="EE5396"/>
          </p15:clr>
        </p15:guide>
        <p15:guide id="11" pos="9594">
          <p15:clr>
            <a:srgbClr val="EE5396"/>
          </p15:clr>
        </p15:guide>
        <p15:guide id="13" pos="11160">
          <p15:clr>
            <a:srgbClr val="EE5396"/>
          </p15:clr>
        </p15:guide>
        <p15:guide id="14" pos="11880">
          <p15:clr>
            <a:srgbClr val="EE5396"/>
          </p15:clr>
        </p15:guide>
        <p15:guide id="15" pos="13440">
          <p15:clr>
            <a:srgbClr val="EE5396"/>
          </p15:clr>
        </p15:guide>
        <p15:guide id="16" pos="14995">
          <p15:clr>
            <a:srgbClr val="EE5396"/>
          </p15:clr>
        </p15:guide>
        <p15:guide id="19" orient="horz" pos="3840">
          <p15:clr>
            <a:srgbClr val="EE5396"/>
          </p15:clr>
        </p15:guide>
        <p15:guide id="20" orient="horz" pos="958">
          <p15:clr>
            <a:srgbClr val="EE5396"/>
          </p15:clr>
        </p15:guide>
        <p15:guide id="25" orient="horz" pos="7682">
          <p15:clr>
            <a:srgbClr val="EE5396"/>
          </p15:clr>
        </p15:guide>
        <p15:guide id="26" pos="7680">
          <p15:clr>
            <a:srgbClr val="0F62FE"/>
          </p15:clr>
        </p15:guide>
        <p15:guide id="27" pos="11520">
          <p15:clr>
            <a:srgbClr val="0F62FE"/>
          </p15:clr>
        </p15:guide>
        <p15:guide id="30" orient="horz" pos="1918">
          <p15:clr>
            <a:srgbClr val="EE5396"/>
          </p15:clr>
        </p15:guide>
        <p15:guide id="32" orient="horz" pos="6720">
          <p15:clr>
            <a:srgbClr val="EE5396"/>
          </p15:clr>
        </p15:guide>
        <p15:guide id="33" orient="horz" pos="2880">
          <p15:clr>
            <a:srgbClr val="EE5396"/>
          </p15:clr>
        </p15:guide>
        <p15:guide id="34" orient="horz" pos="4800">
          <p15:clr>
            <a:srgbClr val="EE5396"/>
          </p15:clr>
        </p15:guide>
        <p15:guide id="35" orient="horz" pos="5758">
          <p15:clr>
            <a:srgbClr val="EE5396"/>
          </p15:clr>
        </p15:guide>
        <p15:guide id="36" orient="horz" pos="8284">
          <p15:clr>
            <a:srgbClr val="9FCC3B"/>
          </p15:clr>
        </p15:guide>
        <p15:guide id="37" orient="horz" pos="360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Jonathan.Zak@ibm.com" TargetMode="External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23.xml"/><Relationship Id="rId5" Type="http://schemas.openxmlformats.org/officeDocument/2006/relationships/hyperlink" Target="mailto:Sanjula.Ganepola@ibm.com" TargetMode="External"/><Relationship Id="rId4" Type="http://schemas.openxmlformats.org/officeDocument/2006/relationships/image" Target="../media/image27.em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mapepire-ibmi.github.io/guides/sysadmin/" TargetMode="Externa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eidengroup.com/2022/05/04/simplify-with-subsystems/" TargetMode="External"/><Relationship Id="rId2" Type="http://schemas.openxmlformats.org/officeDocument/2006/relationships/hyperlink" Target="https://www.ibm.com/support/pages/setting-limitations-resources-used-qzdasoinit-prestart-jobs" TargetMode="Externa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mapepire-ibmi.github.io/guides/usage/java/" TargetMode="External"/><Relationship Id="rId2" Type="http://schemas.openxmlformats.org/officeDocument/2006/relationships/hyperlink" Target="https://central.sonatype.com/artifact/io.github.mapepire-ibmi/mapepire-sdk" TargetMode="Externa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hyperlink" Target="https://github.com/Mapepire-IBMi/mapepire-java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sv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3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2.png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0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hyperlink" Target="https://mapepire-ibmi.github.io/reference/maintenance/referencearchitecture/" TargetMode="External"/><Relationship Id="rId1" Type="http://schemas.openxmlformats.org/officeDocument/2006/relationships/slideLayout" Target="../slideLayouts/slideLayout10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0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Mapepire-IBMi/mapepire-python" TargetMode="External"/><Relationship Id="rId3" Type="http://schemas.openxmlformats.org/officeDocument/2006/relationships/hyperlink" Target="https://github.com/Mapepire-IBMi/mapepire-server" TargetMode="External"/><Relationship Id="rId7" Type="http://schemas.openxmlformats.org/officeDocument/2006/relationships/hyperlink" Target="https://central.sonatype.com/artifact/io.github.mapepire-ibmi/mapepire-sdk" TargetMode="External"/><Relationship Id="rId2" Type="http://schemas.openxmlformats.org/officeDocument/2006/relationships/hyperlink" Target="https://mapepire-ibmi.github.io/" TargetMode="External"/><Relationship Id="rId1" Type="http://schemas.openxmlformats.org/officeDocument/2006/relationships/slideLayout" Target="../slideLayouts/slideLayout16.xml"/><Relationship Id="rId6" Type="http://schemas.openxmlformats.org/officeDocument/2006/relationships/hyperlink" Target="https://github.com/Mapepire-IBMi/mapepire-java" TargetMode="External"/><Relationship Id="rId5" Type="http://schemas.openxmlformats.org/officeDocument/2006/relationships/hyperlink" Target="https://www.npmjs.com/package/@ibm/mapepire-js" TargetMode="External"/><Relationship Id="rId10" Type="http://schemas.openxmlformats.org/officeDocument/2006/relationships/hyperlink" Target="https://github.com/ThePrez/ServiceCommander-IBMi" TargetMode="External"/><Relationship Id="rId4" Type="http://schemas.openxmlformats.org/officeDocument/2006/relationships/hyperlink" Target="https://github.com/Mapepire-IBMi/mapepire-js" TargetMode="External"/><Relationship Id="rId9" Type="http://schemas.openxmlformats.org/officeDocument/2006/relationships/hyperlink" Target="https://pypi.org/project/mapepire-python/" TargetMode="Externa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7EFB50-2A18-D6E8-FA1B-B15F3D1402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BM_Inspired_Pivot_3D_03_crop02_1920x1080.jpg" descr="Graphic showing IBM letters in 3D, cropped, on gray background">
            <a:extLst>
              <a:ext uri="{FF2B5EF4-FFF2-40B4-BE49-F238E27FC236}">
                <a16:creationId xmlns:a16="http://schemas.microsoft.com/office/drawing/2014/main" id="{B943ED1B-E493-BD61-B26F-7D8EA26077A3}"/>
              </a:ext>
            </a:extLst>
          </p:cNvPr>
          <p:cNvPicPr/>
          <p:nvPr/>
        </p:nvPicPr>
        <p:blipFill>
          <a:blip r:embed="rId2"/>
          <a:srcRect t="9349" b="1739"/>
          <a:stretch/>
        </p:blipFill>
        <p:spPr>
          <a:xfrm>
            <a:off x="20" y="-1"/>
            <a:ext cx="12191980" cy="6097588"/>
          </a:xfrm>
          <a:prstGeom prst="rect">
            <a:avLst/>
          </a:prstGeom>
          <a:noFill/>
          <a:ln w="12700">
            <a:miter lim="400000"/>
          </a:ln>
        </p:spPr>
      </p:pic>
      <p:sp>
        <p:nvSpPr>
          <p:cNvPr id="100" name="Text Placeholder 2">
            <a:extLst>
              <a:ext uri="{FF2B5EF4-FFF2-40B4-BE49-F238E27FC236}">
                <a16:creationId xmlns:a16="http://schemas.microsoft.com/office/drawing/2014/main" id="{6AED09CB-CC76-B3BA-5817-53D2715C397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90234" y="6165277"/>
            <a:ext cx="3576165" cy="537147"/>
          </a:xfrm>
        </p:spPr>
        <p:txBody>
          <a:bodyPr/>
          <a:lstStyle/>
          <a:p>
            <a:r>
              <a:rPr lang="en-US" b="1" dirty="0"/>
              <a:t>Jonathan Zak</a:t>
            </a:r>
          </a:p>
          <a:p>
            <a:r>
              <a:rPr lang="en-US" dirty="0"/>
              <a:t>Staff Software Engineer</a:t>
            </a:r>
          </a:p>
          <a:p>
            <a:r>
              <a:rPr lang="en-US" dirty="0">
                <a:hlinkClick r:id="rId3"/>
              </a:rPr>
              <a:t>Jonathan.Zak@ibm.com</a:t>
            </a:r>
            <a:endParaRPr lang="en-US" dirty="0"/>
          </a:p>
        </p:txBody>
      </p:sp>
      <p:sp>
        <p:nvSpPr>
          <p:cNvPr id="102" name="Text Placeholder 3">
            <a:extLst>
              <a:ext uri="{FF2B5EF4-FFF2-40B4-BE49-F238E27FC236}">
                <a16:creationId xmlns:a16="http://schemas.microsoft.com/office/drawing/2014/main" id="{E423E0D8-2D95-177A-13E8-57DB6046C4C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29963" y="6089649"/>
            <a:ext cx="2473384" cy="538507"/>
          </a:xfrm>
        </p:spPr>
        <p:txBody>
          <a:bodyPr/>
          <a:lstStyle/>
          <a:p>
            <a:r>
              <a:rPr lang="en-US" dirty="0"/>
              <a:t>2025 February</a:t>
            </a:r>
          </a:p>
          <a:p>
            <a:endParaRPr lang="en-US" dirty="0"/>
          </a:p>
        </p:txBody>
      </p:sp>
      <p:sp>
        <p:nvSpPr>
          <p:cNvPr id="104" name="Title 4">
            <a:extLst>
              <a:ext uri="{FF2B5EF4-FFF2-40B4-BE49-F238E27FC236}">
                <a16:creationId xmlns:a16="http://schemas.microsoft.com/office/drawing/2014/main" id="{8C106F35-C051-56F0-29DC-2A973AE22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Forget ODBC!</a:t>
            </a:r>
            <a:br>
              <a:rPr lang="en-US" dirty="0"/>
            </a:br>
            <a:r>
              <a:rPr lang="en-US" dirty="0"/>
              <a:t>Here’s a New Db2 Connector</a:t>
            </a:r>
          </a:p>
        </p:txBody>
      </p:sp>
      <p:pic>
        <p:nvPicPr>
          <p:cNvPr id="18" name="Picture 17" descr="IBM 8-bar logo">
            <a:extLst>
              <a:ext uri="{FF2B5EF4-FFF2-40B4-BE49-F238E27FC236}">
                <a16:creationId xmlns:a16="http://schemas.microsoft.com/office/drawing/2014/main" id="{DB9368A5-8401-BBB6-3660-479337315E0B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22373802" y="12577763"/>
            <a:ext cx="1548194" cy="576072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D17346-ACA3-4F99-3558-A8E637878C7B}"/>
              </a:ext>
            </a:extLst>
          </p:cNvPr>
          <p:cNvSpPr txBox="1">
            <a:spLocks/>
          </p:cNvSpPr>
          <p:nvPr/>
        </p:nvSpPr>
        <p:spPr>
          <a:xfrm>
            <a:off x="3771149" y="6165277"/>
            <a:ext cx="3576165" cy="5371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b"/>
          <a:lstStyle>
            <a:lvl1pPr marL="0" marR="0" indent="0" algn="l" defTabSz="1218956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1pPr>
            <a:lvl2pPr marL="127990" marR="0" indent="-127990" algn="l" defTabSz="1218956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12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2pPr>
            <a:lvl3pPr marL="255981" marR="0" indent="-127990" algn="l" defTabSz="1218956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2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3pPr>
            <a:lvl4pPr marL="383971" marR="0" indent="-127990" algn="l" defTabSz="1218956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12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4pPr>
            <a:lvl5pPr marL="571386" marR="0" indent="-228554" algn="l" defTabSz="1218956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14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5pPr>
            <a:lvl6pPr marL="921346" marR="0" indent="-194466" algn="l" defTabSz="1218956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6pPr>
            <a:lvl7pPr marL="1102595" marR="0" indent="-194466" algn="l" defTabSz="1218956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7pPr>
            <a:lvl8pPr marL="1283843" marR="0" indent="-194466" algn="l" defTabSz="1218956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8pPr>
            <a:lvl9pPr marL="1465091" marR="0" indent="-194466" algn="l" defTabSz="1218956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9pPr>
          </a:lstStyle>
          <a:p>
            <a:pPr fontAlgn="auto"/>
            <a:r>
              <a:rPr lang="es-419" b="1" kern="0" dirty="0"/>
              <a:t>Sanjula Ganepola</a:t>
            </a:r>
          </a:p>
          <a:p>
            <a:pPr fontAlgn="auto"/>
            <a:r>
              <a:rPr lang="en-US" kern="0" dirty="0"/>
              <a:t>Software Developer</a:t>
            </a:r>
          </a:p>
          <a:p>
            <a:pPr fontAlgn="auto"/>
            <a:r>
              <a:rPr lang="en-US" kern="0" dirty="0">
                <a:hlinkClick r:id="rId5"/>
              </a:rPr>
              <a:t>Sanjula.Ganepola@ibm.com</a:t>
            </a:r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3541029329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826D96-9BF5-8AD3-1F3C-E84C3DCADE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0BE6F14-FF48-0F4F-A8AA-2E3F25371E4A}" type="slidenum">
              <a:rPr lang="en-US" smtClean="0"/>
              <a:pPr>
                <a:spcAft>
                  <a:spcPts val="600"/>
                </a:spcAft>
              </a:pPr>
              <a:t>10</a:t>
            </a:fld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30947D3-6AC0-8574-ECC8-E803CF82EF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1446" y="805985"/>
            <a:ext cx="10609107" cy="5437167"/>
          </a:xfrm>
          <a:prstGeom prst="rect">
            <a:avLst/>
          </a:prstGeom>
          <a:noFill/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C027C37A-D55F-47C8-EF05-4526FFEEFFFE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CA" b="1" dirty="0">
                <a:latin typeface="+mj-lt"/>
              </a:rPr>
              <a:t>Some performance comparisons</a:t>
            </a:r>
          </a:p>
        </p:txBody>
      </p:sp>
    </p:spTree>
    <p:extLst>
      <p:ext uri="{BB962C8B-B14F-4D97-AF65-F5344CB8AC3E}">
        <p14:creationId xmlns:p14="http://schemas.microsoft.com/office/powerpoint/2010/main" val="2021973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826D96-9BF5-8AD3-1F3C-E84C3DCADE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0BE6F14-FF48-0F4F-A8AA-2E3F25371E4A}" type="slidenum">
              <a:rPr lang="en-US" smtClean="0"/>
              <a:pPr>
                <a:spcAft>
                  <a:spcPts val="600"/>
                </a:spcAft>
              </a:pPr>
              <a:t>11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9296E4-ABD7-FC9D-4580-056ACEF944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292" y="793144"/>
            <a:ext cx="10757415" cy="546285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650482DB-BA0D-9C64-28DE-74C4A00B97A9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CA" b="1" dirty="0">
                <a:latin typeface="+mj-lt"/>
              </a:rPr>
              <a:t>Some performance comparisons</a:t>
            </a:r>
          </a:p>
        </p:txBody>
      </p:sp>
    </p:spTree>
    <p:extLst>
      <p:ext uri="{BB962C8B-B14F-4D97-AF65-F5344CB8AC3E}">
        <p14:creationId xmlns:p14="http://schemas.microsoft.com/office/powerpoint/2010/main" val="827808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7C61A5D-EB8F-8EB4-5356-C7AA1C71DD7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2D32B0-00AB-835F-35F7-AB5BA883B0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91440" tIns="45720" rIns="91440" bIns="45720" anchor="t">
            <a:no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+mj-lt"/>
              </a:rPr>
              <a:t>Log into DCM</a:t>
            </a:r>
          </a:p>
          <a:p>
            <a:pPr marL="457200" indent="-457200">
              <a:buFont typeface="+mj-lt"/>
              <a:buAutoNum type="arabicPeriod"/>
            </a:pPr>
            <a:endParaRPr lang="en-US" sz="900" dirty="0">
              <a:latin typeface="+mj-lt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+mj-lt"/>
              </a:rPr>
              <a:t>Create a local certificate authority (CA) store</a:t>
            </a:r>
          </a:p>
          <a:p>
            <a:pPr marL="457200" indent="-457200">
              <a:buFont typeface="+mj-lt"/>
              <a:buAutoNum type="arabicPeriod"/>
            </a:pPr>
            <a:endParaRPr lang="en-US" sz="900" dirty="0">
              <a:latin typeface="+mj-lt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+mj-lt"/>
              </a:rPr>
              <a:t>Create a local CA certificate</a:t>
            </a:r>
          </a:p>
          <a:p>
            <a:pPr marL="457200" indent="-457200">
              <a:buFont typeface="+mj-lt"/>
              <a:buAutoNum type="arabicPeriod"/>
            </a:pPr>
            <a:endParaRPr lang="en-US" sz="900" dirty="0">
              <a:latin typeface="+mj-lt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+mj-lt"/>
              </a:rPr>
              <a:t>Record the value of the auto created CA label</a:t>
            </a:r>
          </a:p>
          <a:p>
            <a:pPr marL="457200" indent="-457200">
              <a:buFont typeface="+mj-lt"/>
              <a:buAutoNum type="arabicPeriod"/>
            </a:pPr>
            <a:endParaRPr lang="en-US" sz="900" dirty="0">
              <a:latin typeface="+mj-lt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+mj-lt"/>
              </a:rPr>
              <a:t>Create the *SYSTEM certificate store (if needed)</a:t>
            </a:r>
          </a:p>
          <a:p>
            <a:pPr marL="457200" indent="-457200">
              <a:buFont typeface="+mj-lt"/>
              <a:buAutoNum type="arabicPeriod"/>
            </a:pPr>
            <a:endParaRPr lang="en-US" sz="900" dirty="0">
              <a:latin typeface="+mj-lt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+mj-lt"/>
              </a:rPr>
              <a:t>Create a new server certificate</a:t>
            </a:r>
          </a:p>
          <a:p>
            <a:pPr marL="457200" indent="-457200">
              <a:buFont typeface="+mj-lt"/>
              <a:buAutoNum type="arabicPeriod"/>
            </a:pPr>
            <a:endParaRPr lang="en-US" sz="900" dirty="0">
              <a:latin typeface="+mj-lt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+mj-lt"/>
              </a:rPr>
              <a:t>Sign the server certificate with your local CA</a:t>
            </a:r>
          </a:p>
          <a:p>
            <a:pPr marL="457200" indent="-457200">
              <a:buFont typeface="+mj-lt"/>
              <a:buAutoNum type="arabicPeriod"/>
            </a:pPr>
            <a:endParaRPr lang="en-US" sz="900" dirty="0">
              <a:latin typeface="+mj-lt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+mj-lt"/>
              </a:rPr>
              <a:t>Assign new server certificate to host server applications</a:t>
            </a:r>
          </a:p>
          <a:p>
            <a:pPr marL="457200" indent="-457200">
              <a:buFont typeface="+mj-lt"/>
              <a:buAutoNum type="arabicPeriod"/>
            </a:pPr>
            <a:endParaRPr lang="en-US" sz="900" dirty="0">
              <a:latin typeface="+mj-lt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+mj-lt"/>
              </a:rPr>
              <a:t>Restart Host Servers</a:t>
            </a:r>
          </a:p>
          <a:p>
            <a:pPr marL="457200" indent="-457200">
              <a:buFont typeface="+mj-lt"/>
              <a:buAutoNum type="arabicPeriod"/>
            </a:pPr>
            <a:endParaRPr lang="en-US" sz="900" dirty="0">
              <a:latin typeface="+mj-lt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+mj-lt"/>
              </a:rPr>
              <a:t>On client, download the server's certificate authority to a local trust store (or configure TLS to ignore completely)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42D7BB5-CC57-A2D1-65B8-71D8E1C3D6E2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latin typeface="+mj-lt"/>
              </a:rPr>
              <a:t>How to encrypt data with JDBC/ODBC</a:t>
            </a:r>
          </a:p>
        </p:txBody>
      </p:sp>
    </p:spTree>
    <p:extLst>
      <p:ext uri="{BB962C8B-B14F-4D97-AF65-F5344CB8AC3E}">
        <p14:creationId xmlns:p14="http://schemas.microsoft.com/office/powerpoint/2010/main" val="35113302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7C61A5D-EB8F-8EB4-5356-C7AA1C71DD7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EE7009E-8D21-E592-3946-4A5B932906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8385" y="1745039"/>
            <a:ext cx="10972800" cy="3413760"/>
          </a:xfrm>
        </p:spPr>
      </p:pic>
      <p:sp>
        <p:nvSpPr>
          <p:cNvPr id="4" name="Title 4">
            <a:extLst>
              <a:ext uri="{FF2B5EF4-FFF2-40B4-BE49-F238E27FC236}">
                <a16:creationId xmlns:a16="http://schemas.microsoft.com/office/drawing/2014/main" id="{2035BDDD-70E0-EB5E-770D-CFA51EF6B8DE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latin typeface="+mj-lt"/>
              </a:rPr>
              <a:t>How to encrypt data with Mapepire?</a:t>
            </a:r>
          </a:p>
        </p:txBody>
      </p:sp>
    </p:spTree>
    <p:extLst>
      <p:ext uri="{BB962C8B-B14F-4D97-AF65-F5344CB8AC3E}">
        <p14:creationId xmlns:p14="http://schemas.microsoft.com/office/powerpoint/2010/main" val="30528471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7C61A5D-EB8F-8EB4-5356-C7AA1C71DD7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4C4572C-BD72-71DC-ABD4-957B432660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1692" y="844109"/>
            <a:ext cx="10972800" cy="5774078"/>
          </a:xfrm>
        </p:spPr>
        <p:txBody>
          <a:bodyPr lIns="91440" tIns="45720" rIns="91440" bIns="45720" anchor="t">
            <a:no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1670FF"/>
                </a:solidFill>
                <a:latin typeface="+mj-lt"/>
              </a:rPr>
              <a:t>Option 1: Custom certificate</a:t>
            </a:r>
          </a:p>
          <a:p>
            <a:r>
              <a:rPr lang="en-US" dirty="0">
                <a:latin typeface="+mj-lt"/>
              </a:rPr>
              <a:t>Admin explicitly defined a custom certificate by configuring a certificate store:</a:t>
            </a:r>
          </a:p>
          <a:p>
            <a:pPr lvl="1"/>
            <a:r>
              <a:rPr lang="en-US" dirty="0">
                <a:latin typeface="+mj-lt"/>
              </a:rPr>
              <a:t>File name: </a:t>
            </a:r>
            <a:r>
              <a:rPr lang="fr-F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fr-FR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QOpenSys</a:t>
            </a:r>
            <a:r>
              <a:rPr lang="fr-F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fr-FR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etc</a:t>
            </a:r>
            <a:r>
              <a:rPr lang="fr-F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fr-FR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mapepire</a:t>
            </a:r>
            <a:r>
              <a:rPr lang="fr-F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/cert/</a:t>
            </a:r>
            <a:r>
              <a:rPr lang="fr-FR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server.jks</a:t>
            </a:r>
            <a:endParaRPr lang="en-US" dirty="0">
              <a:latin typeface="+mj-lt"/>
            </a:endParaRPr>
          </a:p>
          <a:p>
            <a:pPr lvl="1"/>
            <a:r>
              <a:rPr lang="en-US" dirty="0">
                <a:latin typeface="+mj-lt"/>
              </a:rPr>
              <a:t>Format: </a:t>
            </a:r>
            <a:r>
              <a:rPr lang="en-CA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JKS</a:t>
            </a:r>
            <a:endParaRPr lang="en-CA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lvl="1"/>
            <a:r>
              <a:rPr lang="en-US" dirty="0">
                <a:latin typeface="+mj-lt"/>
              </a:rPr>
              <a:t>Store Password: </a:t>
            </a:r>
            <a:r>
              <a:rPr lang="en-CA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mapepire</a:t>
            </a:r>
            <a:endParaRPr lang="en-CA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lvl="1"/>
            <a:r>
              <a:rPr lang="en-US" dirty="0">
                <a:latin typeface="+mj-lt"/>
              </a:rPr>
              <a:t>Key Password: </a:t>
            </a:r>
            <a:r>
              <a:rPr lang="en-CA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mapepire</a:t>
            </a:r>
            <a:endParaRPr lang="en-CA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lvl="1"/>
            <a:r>
              <a:rPr lang="en-US" dirty="0">
                <a:latin typeface="+mj-lt"/>
              </a:rPr>
              <a:t>Certificate Alias: </a:t>
            </a:r>
            <a:r>
              <a:rPr lang="en-CA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mapepire</a:t>
            </a:r>
            <a:endParaRPr lang="en-CA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dirty="0">
                <a:latin typeface="+mj-lt"/>
              </a:rPr>
              <a:t>Check out documentation for full instructions: </a:t>
            </a:r>
            <a:r>
              <a:rPr lang="en-US" dirty="0">
                <a:latin typeface="+mj-lt"/>
                <a:hlinkClick r:id="rId2"/>
              </a:rPr>
              <a:t>https://mapepire-ibmi.github.io/guides/sysadmin/</a:t>
            </a:r>
            <a:endParaRPr lang="en-US" dirty="0">
              <a:latin typeface="+mj-lt"/>
            </a:endParaRPr>
          </a:p>
          <a:p>
            <a:pPr marL="0" indent="0">
              <a:buNone/>
            </a:pPr>
            <a:endParaRPr lang="en-US" dirty="0">
              <a:solidFill>
                <a:srgbClr val="1670FF"/>
              </a:solidFill>
              <a:latin typeface="+mj-lt"/>
            </a:endParaRPr>
          </a:p>
          <a:p>
            <a:pPr marL="0" indent="0">
              <a:buNone/>
            </a:pPr>
            <a:r>
              <a:rPr lang="en-US" dirty="0">
                <a:solidFill>
                  <a:srgbClr val="1670FF"/>
                </a:solidFill>
                <a:latin typeface="+mj-lt"/>
              </a:rPr>
              <a:t>Option 2: Let's Encrypt</a:t>
            </a:r>
          </a:p>
          <a:p>
            <a:r>
              <a:rPr lang="en-US" dirty="0">
                <a:latin typeface="+mj-lt"/>
              </a:rPr>
              <a:t>Use Let's Encrypt (ex. generated by </a:t>
            </a:r>
            <a:r>
              <a:rPr lang="en-US" dirty="0" err="1">
                <a:latin typeface="+mj-lt"/>
              </a:rPr>
              <a:t>CertBot</a:t>
            </a:r>
            <a:r>
              <a:rPr lang="en-US" dirty="0">
                <a:latin typeface="+mj-lt"/>
              </a:rPr>
              <a:t>)</a:t>
            </a:r>
          </a:p>
          <a:p>
            <a:r>
              <a:rPr lang="en-US" dirty="0">
                <a:latin typeface="+mj-lt"/>
              </a:rPr>
              <a:t>Mapepire server will automatically use it as the server certificate</a:t>
            </a:r>
          </a:p>
          <a:p>
            <a:r>
              <a:rPr lang="en-US" dirty="0">
                <a:latin typeface="+mj-lt"/>
              </a:rPr>
              <a:t>Certificate must exist in the following location used by </a:t>
            </a:r>
            <a:r>
              <a:rPr lang="en-US" dirty="0" err="1">
                <a:latin typeface="+mj-lt"/>
              </a:rPr>
              <a:t>CertBot</a:t>
            </a:r>
            <a:r>
              <a:rPr lang="en-US" dirty="0">
                <a:latin typeface="+mj-lt"/>
              </a:rPr>
              <a:t>: </a:t>
            </a:r>
            <a:r>
              <a:rPr lang="en-CA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CA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etc</a:t>
            </a:r>
            <a:r>
              <a:rPr lang="en-CA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CA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letsencrypt</a:t>
            </a:r>
            <a:r>
              <a:rPr lang="en-CA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/live/&lt;hostname&gt;</a:t>
            </a:r>
          </a:p>
          <a:p>
            <a:endParaRPr lang="en-CA" dirty="0">
              <a:solidFill>
                <a:srgbClr val="A31515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1670FF"/>
                </a:solidFill>
                <a:latin typeface="+mj-lt"/>
              </a:rPr>
              <a:t>Option 3: Self-signed certificate</a:t>
            </a:r>
          </a:p>
          <a:p>
            <a:r>
              <a:rPr lang="en-US" dirty="0">
                <a:latin typeface="+mj-lt"/>
              </a:rPr>
              <a:t>If no certificate, the server automatically generates its own self-signed certificate</a:t>
            </a: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958DFB0B-FF20-251F-E6DB-24DA11248C70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latin typeface="+mj-lt"/>
              </a:rPr>
              <a:t>How does Mapepire make it so easy?</a:t>
            </a:r>
          </a:p>
        </p:txBody>
      </p:sp>
    </p:spTree>
    <p:extLst>
      <p:ext uri="{BB962C8B-B14F-4D97-AF65-F5344CB8AC3E}">
        <p14:creationId xmlns:p14="http://schemas.microsoft.com/office/powerpoint/2010/main" val="34489101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7C61A5D-EB8F-8EB4-5356-C7AA1C71DD7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37D288C-EB54-CBB1-B706-96F73A4C05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4939" y="1713211"/>
            <a:ext cx="11716438" cy="3784969"/>
          </a:xfrm>
        </p:spPr>
      </p:pic>
      <p:sp>
        <p:nvSpPr>
          <p:cNvPr id="4" name="Title 4">
            <a:extLst>
              <a:ext uri="{FF2B5EF4-FFF2-40B4-BE49-F238E27FC236}">
                <a16:creationId xmlns:a16="http://schemas.microsoft.com/office/drawing/2014/main" id="{543934F6-0A33-804E-628A-7136491699C8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CA" b="1" dirty="0">
                <a:latin typeface="+mj-lt"/>
              </a:rPr>
              <a:t>What does TLS provide?</a:t>
            </a:r>
          </a:p>
        </p:txBody>
      </p:sp>
    </p:spTree>
    <p:extLst>
      <p:ext uri="{BB962C8B-B14F-4D97-AF65-F5344CB8AC3E}">
        <p14:creationId xmlns:p14="http://schemas.microsoft.com/office/powerpoint/2010/main" val="21428264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7C61A5D-EB8F-8EB4-5356-C7AA1C71DD7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B8C479E-513E-C93E-37CF-BF4EA4A7A3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040625"/>
            <a:ext cx="10972800" cy="757978"/>
          </a:xfrm>
        </p:spPr>
        <p:txBody>
          <a:bodyPr lIns="91440" tIns="45720" rIns="91440" bIns="45720" anchor="t">
            <a:noAutofit/>
          </a:bodyPr>
          <a:lstStyle/>
          <a:p>
            <a:pPr marL="0" indent="0" algn="ctr">
              <a:buNone/>
            </a:pPr>
            <a:r>
              <a:rPr lang="en-US" sz="2000" dirty="0">
                <a:solidFill>
                  <a:srgbClr val="1670FF"/>
                </a:solidFill>
                <a:latin typeface="+mj-lt"/>
              </a:rPr>
              <a:t>/</a:t>
            </a:r>
            <a:r>
              <a:rPr lang="en-US" sz="2000" dirty="0" err="1">
                <a:solidFill>
                  <a:srgbClr val="1670FF"/>
                </a:solidFill>
                <a:latin typeface="+mj-lt"/>
              </a:rPr>
              <a:t>QOpenSys</a:t>
            </a:r>
            <a:r>
              <a:rPr lang="en-US" sz="2000" dirty="0">
                <a:solidFill>
                  <a:srgbClr val="1670FF"/>
                </a:solidFill>
                <a:latin typeface="+mj-lt"/>
              </a:rPr>
              <a:t>/</a:t>
            </a:r>
            <a:r>
              <a:rPr lang="en-US" sz="2000" dirty="0" err="1">
                <a:solidFill>
                  <a:srgbClr val="1670FF"/>
                </a:solidFill>
                <a:latin typeface="+mj-lt"/>
              </a:rPr>
              <a:t>etc</a:t>
            </a:r>
            <a:r>
              <a:rPr lang="en-US" sz="2000" dirty="0">
                <a:solidFill>
                  <a:srgbClr val="1670FF"/>
                </a:solidFill>
                <a:latin typeface="+mj-lt"/>
              </a:rPr>
              <a:t>/mapepire/</a:t>
            </a:r>
            <a:r>
              <a:rPr lang="en-US" sz="2000" dirty="0" err="1">
                <a:solidFill>
                  <a:srgbClr val="1670FF"/>
                </a:solidFill>
                <a:latin typeface="+mj-lt"/>
              </a:rPr>
              <a:t>iprules.conf</a:t>
            </a:r>
            <a:r>
              <a:rPr lang="en-US" sz="2000" dirty="0">
                <a:latin typeface="+mj-lt"/>
              </a:rPr>
              <a:t> can be used govern which user</a:t>
            </a:r>
            <a:br>
              <a:rPr lang="en-US" sz="2000" dirty="0">
                <a:latin typeface="+mj-lt"/>
              </a:rPr>
            </a:br>
            <a:r>
              <a:rPr lang="en-US" sz="2000" dirty="0">
                <a:latin typeface="+mj-lt"/>
              </a:rPr>
              <a:t>profiles and IP addresses are able to connect</a:t>
            </a: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1DA3F96C-814A-FB30-3B52-ED60EB439018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CA" b="1" dirty="0">
                <a:latin typeface="+mj-lt"/>
              </a:rPr>
              <a:t>User profile and IP filtering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12892E8-20C6-9739-C7F3-8517C79AB8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2990" y="1955215"/>
            <a:ext cx="6206020" cy="238457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BB8B57C-830E-EB26-C8D6-E23FA2C0DA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838" y="4893655"/>
            <a:ext cx="10006323" cy="987791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A2BF92B-8A8E-D19F-80EA-D65C3D1D127F}"/>
              </a:ext>
            </a:extLst>
          </p:cNvPr>
          <p:cNvCxnSpPr>
            <a:cxnSpLocks/>
            <a:stCxn id="10" idx="2"/>
            <a:endCxn id="14" idx="0"/>
          </p:cNvCxnSpPr>
          <p:nvPr/>
        </p:nvCxnSpPr>
        <p:spPr>
          <a:xfrm>
            <a:off x="6096000" y="4339794"/>
            <a:ext cx="0" cy="553861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90406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996031-985F-EA84-E908-CA220482D8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F824E50-147D-D606-FC09-B17CADED635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C091F6-A6C8-188E-9198-B5304BB665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91440" tIns="45720" rIns="91440" bIns="45720" anchor="t">
            <a:noAutofit/>
          </a:bodyPr>
          <a:lstStyle/>
          <a:p>
            <a:r>
              <a:rPr lang="en-US" sz="2000" dirty="0">
                <a:solidFill>
                  <a:srgbClr val="1670FF"/>
                </a:solidFill>
                <a:latin typeface="+mj-lt"/>
              </a:rPr>
              <a:t>Mapepire is an interface in front of </a:t>
            </a:r>
            <a:r>
              <a:rPr lang="en-US" sz="2000" dirty="0" err="1">
                <a:solidFill>
                  <a:srgbClr val="1670FF"/>
                </a:solidFill>
                <a:latin typeface="+mj-lt"/>
              </a:rPr>
              <a:t>JTOpen</a:t>
            </a:r>
            <a:r>
              <a:rPr lang="en-US" sz="2000" dirty="0">
                <a:solidFill>
                  <a:srgbClr val="1670FF"/>
                </a:solidFill>
                <a:latin typeface="+mj-lt"/>
              </a:rPr>
              <a:t> and JDBC</a:t>
            </a:r>
          </a:p>
          <a:p>
            <a:endParaRPr lang="en-US" sz="2000" dirty="0">
              <a:latin typeface="+mj-lt"/>
            </a:endParaRPr>
          </a:p>
          <a:p>
            <a:r>
              <a:rPr lang="en-US" sz="2000" dirty="0">
                <a:latin typeface="+mj-lt"/>
              </a:rPr>
              <a:t>Mapepire utilizes QZDASOINIT or, more likely, QZDASSINIT (S = "secure") jobs</a:t>
            </a:r>
          </a:p>
          <a:p>
            <a:endParaRPr lang="en-US" sz="2000" dirty="0">
              <a:latin typeface="+mj-lt"/>
            </a:endParaRPr>
          </a:p>
          <a:p>
            <a:r>
              <a:rPr lang="en-US" sz="2000" dirty="0">
                <a:latin typeface="+mj-lt"/>
              </a:rPr>
              <a:t>All considerations for ODBC/JDBC server job scalability and security still apply</a:t>
            </a:r>
          </a:p>
          <a:p>
            <a:pPr lvl="1"/>
            <a:r>
              <a:rPr lang="en-US" sz="2000" dirty="0">
                <a:latin typeface="+mj-lt"/>
              </a:rPr>
              <a:t>Object authority still applies</a:t>
            </a:r>
          </a:p>
          <a:p>
            <a:pPr lvl="1"/>
            <a:endParaRPr lang="en-US" sz="2000" dirty="0">
              <a:latin typeface="+mj-lt"/>
            </a:endParaRPr>
          </a:p>
          <a:p>
            <a:pPr lvl="1"/>
            <a:r>
              <a:rPr lang="en-US" sz="2000" dirty="0">
                <a:latin typeface="+mj-lt"/>
              </a:rPr>
              <a:t>Any ODBC/JDBC exit points will still work to control traffic and access</a:t>
            </a: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5AE7B404-D168-0989-C32C-12AD77E3395F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CA" b="1" dirty="0">
                <a:latin typeface="+mj-lt"/>
              </a:rPr>
              <a:t>Mapepire's back-end is JDBC</a:t>
            </a:r>
          </a:p>
        </p:txBody>
      </p:sp>
    </p:spTree>
    <p:extLst>
      <p:ext uri="{BB962C8B-B14F-4D97-AF65-F5344CB8AC3E}">
        <p14:creationId xmlns:p14="http://schemas.microsoft.com/office/powerpoint/2010/main" val="37134835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7C61A5D-EB8F-8EB4-5356-C7AA1C71DD7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B8C479E-513E-C93E-37CF-BF4EA4A7A3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91440" tIns="45720" rIns="91440" bIns="45720" anchor="t">
            <a:noAutofit/>
          </a:bodyPr>
          <a:lstStyle/>
          <a:p>
            <a:r>
              <a:rPr lang="en-US" dirty="0">
                <a:latin typeface="+mj-lt"/>
              </a:rPr>
              <a:t>By default, all QZDASOINIT/ QZDASSINIT jobs run in QUSRWRK</a:t>
            </a:r>
          </a:p>
          <a:p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Questions:</a:t>
            </a:r>
          </a:p>
          <a:p>
            <a:pPr marL="740410" lvl="1"/>
            <a:r>
              <a:rPr lang="en-US" dirty="0">
                <a:latin typeface="+mj-lt"/>
              </a:rPr>
              <a:t> How to control out-of-control queries from query tools?</a:t>
            </a:r>
          </a:p>
          <a:p>
            <a:pPr marL="740410" lvl="1"/>
            <a:endParaRPr lang="en-US" dirty="0">
              <a:latin typeface="+mj-lt"/>
            </a:endParaRPr>
          </a:p>
          <a:p>
            <a:pPr marL="740410" lvl="1"/>
            <a:r>
              <a:rPr lang="en-US" dirty="0">
                <a:latin typeface="+mj-lt"/>
              </a:rPr>
              <a:t> How to know which application is using up resources?</a:t>
            </a:r>
          </a:p>
          <a:p>
            <a:pPr marL="740410" lvl="1"/>
            <a:endParaRPr lang="en-US" dirty="0">
              <a:latin typeface="+mj-lt"/>
            </a:endParaRPr>
          </a:p>
          <a:p>
            <a:pPr marL="740410" lvl="1"/>
            <a:r>
              <a:rPr lang="en-US" dirty="0">
                <a:latin typeface="+mj-lt"/>
              </a:rPr>
              <a:t> How to let critical users get the resources they need while not letting long queries take over the system?</a:t>
            </a:r>
          </a:p>
          <a:p>
            <a:pPr marL="740410" lvl="1"/>
            <a:endParaRPr lang="en-US" dirty="0">
              <a:latin typeface="+mj-lt"/>
            </a:endParaRPr>
          </a:p>
          <a:p>
            <a:pPr marL="740410" lvl="1"/>
            <a:r>
              <a:rPr lang="en-US" dirty="0">
                <a:latin typeface="+mj-lt"/>
              </a:rPr>
              <a:t> How to manage your JDBC jobs more effectively?</a:t>
            </a:r>
          </a:p>
          <a:p>
            <a:pPr marL="740410" lvl="1"/>
            <a:endParaRPr lang="en-US" dirty="0">
              <a:latin typeface="+mj-lt"/>
            </a:endParaRP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C27312EC-7E31-BEF1-F48F-5B88480DA399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latin typeface="+mj-lt"/>
              </a:rPr>
              <a:t>How to manage the JDBC workload?</a:t>
            </a:r>
          </a:p>
        </p:txBody>
      </p:sp>
    </p:spTree>
    <p:extLst>
      <p:ext uri="{BB962C8B-B14F-4D97-AF65-F5344CB8AC3E}">
        <p14:creationId xmlns:p14="http://schemas.microsoft.com/office/powerpoint/2010/main" val="22165098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7C61A5D-EB8F-8EB4-5356-C7AA1C71DD7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B8C479E-513E-C93E-37CF-BF4EA4A7A3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91440" tIns="45720" rIns="91440" bIns="45720" anchor="t">
            <a:noAutofit/>
          </a:bodyPr>
          <a:lstStyle/>
          <a:p>
            <a:r>
              <a:rPr lang="en-US" dirty="0">
                <a:latin typeface="+mj-lt"/>
              </a:rPr>
              <a:t>Configure your QZDASSINIT jobs to run in separate subsystems, based on your criteria</a:t>
            </a:r>
          </a:p>
          <a:p>
            <a:pPr lvl="1"/>
            <a:r>
              <a:rPr lang="en-US" dirty="0">
                <a:latin typeface="+mj-lt"/>
              </a:rPr>
              <a:t>JDBCSHOP</a:t>
            </a:r>
          </a:p>
          <a:p>
            <a:pPr lvl="1"/>
            <a:endParaRPr lang="en-US" dirty="0">
              <a:latin typeface="+mj-lt"/>
            </a:endParaRPr>
          </a:p>
          <a:p>
            <a:pPr lvl="1"/>
            <a:r>
              <a:rPr lang="en-US" dirty="0">
                <a:latin typeface="+mj-lt"/>
              </a:rPr>
              <a:t>JDBCADHOC</a:t>
            </a:r>
          </a:p>
          <a:p>
            <a:pPr lvl="1"/>
            <a:endParaRPr lang="en-US" dirty="0">
              <a:latin typeface="+mj-lt"/>
            </a:endParaRPr>
          </a:p>
          <a:p>
            <a:pPr lvl="1"/>
            <a:r>
              <a:rPr lang="en-US" dirty="0">
                <a:latin typeface="+mj-lt"/>
              </a:rPr>
              <a:t>JDBCNODE</a:t>
            </a:r>
          </a:p>
          <a:p>
            <a:pPr marL="0" indent="0">
              <a:buNone/>
            </a:pPr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Then performance "waits" can be aggregated by subsystem and you can configure memory, etc. per subsystem</a:t>
            </a:r>
          </a:p>
          <a:p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Easier troubleshooting as JDBC jobs from different applications will not interact</a:t>
            </a:r>
          </a:p>
          <a:p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Also limit with these techniques </a:t>
            </a:r>
            <a:r>
              <a:rPr lang="en-US" dirty="0">
                <a:latin typeface="+mj-lt"/>
                <a:hlinkClick r:id="rId2"/>
              </a:rPr>
              <a:t>https://www.ibm.com/support/pages/setting-limitations-resources-used-qzdasoinit-prestart-jobs</a:t>
            </a:r>
            <a:endParaRPr lang="en-US" dirty="0">
              <a:latin typeface="+mj-lt"/>
            </a:endParaRPr>
          </a:p>
          <a:p>
            <a:pPr marL="0" indent="0">
              <a:buNone/>
            </a:pPr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Details: </a:t>
            </a:r>
            <a:r>
              <a:rPr lang="en-US" dirty="0">
                <a:latin typeface="+mj-lt"/>
                <a:hlinkClick r:id="rId3"/>
              </a:rPr>
              <a:t>https://www.seidengroup.com/2022/05/04/simplify-with-subsystems/</a:t>
            </a:r>
            <a:endParaRPr lang="en-US" dirty="0">
              <a:latin typeface="+mj-lt"/>
            </a:endParaRP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C9B8C14E-5F63-258F-FC1F-D2BA5FC79978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latin typeface="+mj-lt"/>
              </a:rPr>
              <a:t>Separate jobs by application, user, etc.</a:t>
            </a:r>
          </a:p>
        </p:txBody>
      </p:sp>
    </p:spTree>
    <p:extLst>
      <p:ext uri="{BB962C8B-B14F-4D97-AF65-F5344CB8AC3E}">
        <p14:creationId xmlns:p14="http://schemas.microsoft.com/office/powerpoint/2010/main" val="21222292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Agenda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CCBB2A-9653-B3A8-B8CF-E55B1670D8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CA" dirty="0">
                <a:latin typeface="+mj-lt"/>
              </a:rPr>
              <a:t>Mapepire Overview</a:t>
            </a:r>
          </a:p>
          <a:p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Architecture and Core Tenets</a:t>
            </a:r>
          </a:p>
          <a:p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Comparisons versus JDBC and ODBC</a:t>
            </a:r>
          </a:p>
          <a:p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Deep dive into the Java client SDK</a:t>
            </a:r>
          </a:p>
          <a:p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Demo</a:t>
            </a:r>
          </a:p>
          <a:p>
            <a:endParaRPr lang="en-CA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A502871-AFD1-9F85-3859-D435936959B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3039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826D96-9BF5-8AD3-1F3C-E84C3DCADE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0BE6F14-FF48-0F4F-A8AA-2E3F25371E4A}" type="slidenum">
              <a:rPr lang="en-US" smtClean="0"/>
              <a:pPr>
                <a:spcAft>
                  <a:spcPts val="600"/>
                </a:spcAft>
              </a:pPr>
              <a:t>20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FE2CFC6-9DCA-BA2D-F540-7525BE1889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849" y="928452"/>
            <a:ext cx="11158301" cy="5322863"/>
          </a:xfrm>
          <a:prstGeom prst="rect">
            <a:avLst/>
          </a:prstGeom>
          <a:ln>
            <a:noFill/>
          </a:ln>
        </p:spPr>
      </p:pic>
      <p:sp>
        <p:nvSpPr>
          <p:cNvPr id="4" name="Title 4">
            <a:extLst>
              <a:ext uri="{FF2B5EF4-FFF2-40B4-BE49-F238E27FC236}">
                <a16:creationId xmlns:a16="http://schemas.microsoft.com/office/drawing/2014/main" id="{4FFDB972-9149-85F2-DA66-66FF14AF097B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CA" b="1" dirty="0">
                <a:latin typeface="+mj-lt"/>
              </a:rPr>
              <a:t>JDBC vs ODBC vs Mapepire</a:t>
            </a:r>
          </a:p>
        </p:txBody>
      </p:sp>
    </p:spTree>
    <p:extLst>
      <p:ext uri="{BB962C8B-B14F-4D97-AF65-F5344CB8AC3E}">
        <p14:creationId xmlns:p14="http://schemas.microsoft.com/office/powerpoint/2010/main" val="13991258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826D96-9BF5-8AD3-1F3C-E84C3DCADE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0BE6F14-FF48-0F4F-A8AA-2E3F25371E4A}" type="slidenum">
              <a:rPr lang="en-US" smtClean="0"/>
              <a:pPr>
                <a:spcAft>
                  <a:spcPts val="600"/>
                </a:spcAft>
              </a:pPr>
              <a:t>21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9BA201-A55C-BD27-B17B-3BB7337CE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202" y="960547"/>
            <a:ext cx="10791596" cy="5374281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87B1D45-3A7E-735B-502C-512F5621115D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CA" b="1" dirty="0">
                <a:latin typeface="+mj-lt"/>
              </a:rPr>
              <a:t>Single port? Big deal!</a:t>
            </a:r>
          </a:p>
        </p:txBody>
      </p:sp>
    </p:spTree>
    <p:extLst>
      <p:ext uri="{BB962C8B-B14F-4D97-AF65-F5344CB8AC3E}">
        <p14:creationId xmlns:p14="http://schemas.microsoft.com/office/powerpoint/2010/main" val="35417612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C2934A6-59D3-C632-36D9-FB5F023BCB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9B18E2CE-580B-4B99-B364-F553B3A3610C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CA" b="1" dirty="0">
                <a:latin typeface="+mj-lt"/>
              </a:rPr>
              <a:t>Distinct TCP flows for a JDBC program!!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2FBE64F-765A-8941-353F-A4F609A92E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236" y="880951"/>
            <a:ext cx="6399836" cy="1958518"/>
          </a:xfrm>
          <a:prstGeom prst="rect">
            <a:avLst/>
          </a:prstGeom>
          <a:ln>
            <a:solidFill>
              <a:schemeClr val="tx1"/>
            </a:solidFill>
          </a:ln>
          <a:effectLst/>
        </p:spPr>
      </p:pic>
      <p:pic>
        <p:nvPicPr>
          <p:cNvPr id="14" name="Content Placeholder 4">
            <a:extLst>
              <a:ext uri="{FF2B5EF4-FFF2-40B4-BE49-F238E27FC236}">
                <a16:creationId xmlns:a16="http://schemas.microsoft.com/office/drawing/2014/main" id="{AFDCFA8D-75C6-EC1A-AE83-DDD973DC91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 t="1757"/>
          <a:stretch/>
        </p:blipFill>
        <p:spPr>
          <a:xfrm>
            <a:off x="1228531" y="3153243"/>
            <a:ext cx="5701247" cy="3364175"/>
          </a:xfrm>
          <a:ln>
            <a:solidFill>
              <a:schemeClr val="tx1"/>
            </a:solidFill>
          </a:ln>
          <a:effectLst/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EB7AF29-59B9-412F-BAD8-BE329B22237F}"/>
              </a:ext>
            </a:extLst>
          </p:cNvPr>
          <p:cNvCxnSpPr>
            <a:cxnSpLocks/>
            <a:stCxn id="13" idx="2"/>
            <a:endCxn id="14" idx="0"/>
          </p:cNvCxnSpPr>
          <p:nvPr/>
        </p:nvCxnSpPr>
        <p:spPr>
          <a:xfrm>
            <a:off x="4079154" y="2839469"/>
            <a:ext cx="1" cy="313774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86C929D-7702-CEF4-B849-B06B3F94A012}"/>
              </a:ext>
            </a:extLst>
          </p:cNvPr>
          <p:cNvSpPr txBox="1"/>
          <p:nvPr/>
        </p:nvSpPr>
        <p:spPr>
          <a:xfrm>
            <a:off x="8138990" y="2644170"/>
            <a:ext cx="3636241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+mj-lt"/>
              </a:rPr>
              <a:t>Meanwhile….</a:t>
            </a:r>
          </a:p>
          <a:p>
            <a:endParaRPr lang="en-US" sz="1600" dirty="0">
              <a:latin typeface="+mj-lt"/>
            </a:endParaRPr>
          </a:p>
          <a:p>
            <a:r>
              <a:rPr lang="en-US" sz="1600" dirty="0">
                <a:latin typeface="+mj-lt"/>
              </a:rPr>
              <a:t>✨ </a:t>
            </a:r>
            <a:r>
              <a:rPr lang="en-US" sz="1600" dirty="0">
                <a:solidFill>
                  <a:srgbClr val="1670FF"/>
                </a:solidFill>
                <a:latin typeface="+mj-lt"/>
              </a:rPr>
              <a:t>Mapepire only needs 2 TCP flows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>
                <a:latin typeface="+mj-lt"/>
              </a:rPr>
              <a:t>Connect and allocate a job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>
                <a:latin typeface="+mj-lt"/>
              </a:rPr>
              <a:t>Run a query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8088658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826D96-9BF5-8AD3-1F3C-E84C3DCADE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0BE6F14-FF48-0F4F-A8AA-2E3F25371E4A}" type="slidenum">
              <a:rPr lang="en-US" smtClean="0"/>
              <a:pPr>
                <a:spcAft>
                  <a:spcPts val="600"/>
                </a:spcAft>
              </a:pPr>
              <a:t>23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5A53D4-4C68-C8B6-690F-8E8C1255C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85" y="219945"/>
            <a:ext cx="10189853" cy="573158"/>
          </a:xfr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 b="1" dirty="0">
                <a:latin typeface="+mj-lt"/>
              </a:rPr>
              <a:t>Mapepire server setup</a:t>
            </a:r>
            <a:endParaRPr lang="en-US" b="1" kern="1200" baseline="0" dirty="0">
              <a:latin typeface="+mj-lt"/>
              <a:ea typeface="Arial" panose="020B0604020202020204" pitchFamily="34" charset="0"/>
              <a:cs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F149A94-2DCF-4851-1CBA-B621521BF8DC}"/>
              </a:ext>
            </a:extLst>
          </p:cNvPr>
          <p:cNvSpPr txBox="1"/>
          <p:nvPr/>
        </p:nvSpPr>
        <p:spPr>
          <a:xfrm>
            <a:off x="561109" y="822837"/>
            <a:ext cx="828155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Install the Mapepire server component: </a:t>
            </a:r>
            <a:r>
              <a:rPr lang="en-US" dirty="0">
                <a:solidFill>
                  <a:srgbClr val="1670FF"/>
                </a:solidFill>
                <a:latin typeface="+mj-lt"/>
              </a:rPr>
              <a:t>yum install mapepire-server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Install Service Commander: </a:t>
            </a:r>
            <a:r>
              <a:rPr lang="en-CA" b="0" i="0" dirty="0">
                <a:solidFill>
                  <a:srgbClr val="1670FF"/>
                </a:solidFill>
                <a:effectLst/>
                <a:latin typeface="+mj-lt"/>
              </a:rPr>
              <a:t>yum install service-commander</a:t>
            </a:r>
            <a:endParaRPr lang="en-US" b="0" i="0" dirty="0">
              <a:effectLst/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Launch mapepire: </a:t>
            </a:r>
            <a:r>
              <a:rPr lang="en-US" dirty="0" err="1">
                <a:solidFill>
                  <a:srgbClr val="1670FF"/>
                </a:solidFill>
                <a:latin typeface="+mj-lt"/>
              </a:rPr>
              <a:t>sc</a:t>
            </a:r>
            <a:r>
              <a:rPr lang="en-US" dirty="0">
                <a:solidFill>
                  <a:srgbClr val="1670FF"/>
                </a:solidFill>
                <a:latin typeface="+mj-lt"/>
              </a:rPr>
              <a:t> start mapepire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430BCC3-B8F0-0B32-C8C0-418197A8E5BB}"/>
              </a:ext>
            </a:extLst>
          </p:cNvPr>
          <p:cNvCxnSpPr>
            <a:cxnSpLocks/>
          </p:cNvCxnSpPr>
          <p:nvPr/>
        </p:nvCxnSpPr>
        <p:spPr>
          <a:xfrm>
            <a:off x="4374036" y="4479391"/>
            <a:ext cx="1335721" cy="0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41799A48-DC23-B553-3FC9-5CD0E3735E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6898" y="2436246"/>
            <a:ext cx="3244514" cy="4086290"/>
          </a:xfrm>
          <a:prstGeom prst="rect">
            <a:avLst/>
          </a:prstGeom>
          <a:ln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34C3083-E9B7-F20A-E6CA-3A9B90D12E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2381" y="4037431"/>
            <a:ext cx="6096000" cy="88392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720176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826D96-9BF5-8AD3-1F3C-E84C3DCADE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0BE6F14-FF48-0F4F-A8AA-2E3F25371E4A}" type="slidenum">
              <a:rPr lang="en-US" smtClean="0"/>
              <a:pPr>
                <a:spcAft>
                  <a:spcPts val="600"/>
                </a:spcAft>
              </a:pPr>
              <a:t>24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5A53D4-4C68-C8B6-690F-8E8C1255C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85" y="183764"/>
            <a:ext cx="10515600" cy="413799"/>
          </a:xfr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en-US" b="1" dirty="0">
                <a:latin typeface="+mj-lt"/>
              </a:rPr>
              <a:t>Mapepire-java client setup</a:t>
            </a:r>
            <a:endParaRPr lang="en-US" b="1" kern="1200" baseline="0" dirty="0">
              <a:latin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0B4B40-A26C-A7C8-906E-67ED5356B27A}"/>
              </a:ext>
            </a:extLst>
          </p:cNvPr>
          <p:cNvSpPr txBox="1"/>
          <p:nvPr/>
        </p:nvSpPr>
        <p:spPr>
          <a:xfrm>
            <a:off x="308385" y="964031"/>
            <a:ext cx="4706675" cy="5104808"/>
          </a:xfrm>
          <a:prstGeom prst="rect">
            <a:avLst/>
          </a:prstGeom>
        </p:spPr>
        <p:txBody>
          <a:bodyPr lIns="91440" tIns="45720" rIns="91440" bIns="45720" rtlCol="0" anchor="t">
            <a:normAutofit/>
          </a:bodyPr>
          <a:lstStyle/>
          <a:p>
            <a:pPr defTabSz="609570" eaLnBrk="1" hangingPunct="1">
              <a:spcBef>
                <a:spcPts val="0"/>
              </a:spcBef>
              <a:spcAft>
                <a:spcPts val="600"/>
              </a:spcAft>
            </a:pPr>
            <a:r>
              <a:rPr lang="en-US" i="0" kern="1200" baseline="0" dirty="0">
                <a:latin typeface="+mj-lt"/>
                <a:ea typeface="Calibri"/>
                <a:cs typeface="Calibri"/>
              </a:rPr>
              <a:t>Requirements</a:t>
            </a:r>
          </a:p>
          <a:p>
            <a:pPr marL="285750" indent="-285750" defTabSz="609570" eaLnBrk="1" hangingPunct="1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0" i="0" kern="1200" baseline="0" dirty="0">
                <a:latin typeface="+mj-lt"/>
                <a:ea typeface="Calibri"/>
                <a:cs typeface="Calibri"/>
              </a:rPr>
              <a:t>Java 8 or later</a:t>
            </a:r>
          </a:p>
          <a:p>
            <a:pPr marL="342900" indent="-342900" defTabSz="609570" eaLnBrk="1" hangingPunct="1">
              <a:spcBef>
                <a:spcPts val="0"/>
              </a:spcBef>
              <a:spcAft>
                <a:spcPts val="600"/>
              </a:spcAft>
              <a:buFont typeface="Arial"/>
              <a:buChar char="•"/>
            </a:pPr>
            <a:endParaRPr lang="en-US" dirty="0">
              <a:latin typeface="+mj-lt"/>
              <a:ea typeface="Calibri"/>
              <a:cs typeface="Calibri"/>
            </a:endParaRPr>
          </a:p>
          <a:p>
            <a:pPr defTabSz="609570" eaLnBrk="1" hangingPunct="1">
              <a:spcBef>
                <a:spcPts val="0"/>
              </a:spcBef>
              <a:spcAft>
                <a:spcPts val="600"/>
              </a:spcAft>
            </a:pPr>
            <a:r>
              <a:rPr lang="en-US" b="0" i="0" kern="1200" baseline="0" dirty="0">
                <a:latin typeface="+mj-lt"/>
                <a:ea typeface="Calibri"/>
                <a:cs typeface="Calibri"/>
              </a:rPr>
              <a:t>Installation</a:t>
            </a:r>
            <a:endParaRPr lang="en-US" dirty="0">
              <a:latin typeface="+mj-lt"/>
              <a:ea typeface="Calibri"/>
              <a:cs typeface="Calibri"/>
            </a:endParaRPr>
          </a:p>
          <a:p>
            <a:pPr marL="285750" indent="-285750" defTabSz="609570" eaLnBrk="1" hangingPunct="1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0" i="0" kern="1200" baseline="0" dirty="0">
                <a:latin typeface="+mj-lt"/>
                <a:ea typeface="Calibri"/>
                <a:cs typeface="Calibri"/>
              </a:rPr>
              <a:t>Add </a:t>
            </a:r>
            <a:r>
              <a:rPr lang="en-US" b="0" i="0" kern="1200" baseline="0" dirty="0">
                <a:solidFill>
                  <a:srgbClr val="1670FF"/>
                </a:solidFill>
                <a:latin typeface="+mj-lt"/>
                <a:ea typeface="Calibri"/>
                <a:cs typeface="Calibri"/>
              </a:rPr>
              <a:t>mapepire-</a:t>
            </a:r>
            <a:r>
              <a:rPr lang="en-US" b="0" i="0" kern="1200" baseline="0" dirty="0" err="1">
                <a:solidFill>
                  <a:srgbClr val="1670FF"/>
                </a:solidFill>
                <a:latin typeface="+mj-lt"/>
                <a:ea typeface="Calibri"/>
                <a:cs typeface="Calibri"/>
              </a:rPr>
              <a:t>sdk</a:t>
            </a:r>
            <a:r>
              <a:rPr lang="en-US" b="0" i="0" kern="1200" baseline="0" dirty="0">
                <a:latin typeface="+mj-lt"/>
                <a:ea typeface="Calibri"/>
                <a:cs typeface="Calibri"/>
              </a:rPr>
              <a:t> as a dependency (check for latest version on </a:t>
            </a:r>
            <a:r>
              <a:rPr lang="en-US" b="0" i="0" kern="1200" baseline="0" dirty="0">
                <a:latin typeface="+mj-lt"/>
                <a:ea typeface="Calibri"/>
                <a:cs typeface="Calibri"/>
                <a:hlinkClick r:id="rId2"/>
              </a:rPr>
              <a:t>Maven Central Repository</a:t>
            </a:r>
            <a:r>
              <a:rPr lang="en-US" b="0" i="0" kern="1200" baseline="0" dirty="0">
                <a:latin typeface="+mj-lt"/>
                <a:ea typeface="Calibri"/>
                <a:cs typeface="Calibri"/>
              </a:rPr>
              <a:t>)</a:t>
            </a:r>
          </a:p>
          <a:p>
            <a:pPr marL="285750" indent="-285750" defTabSz="609570" eaLnBrk="1" hangingPunct="1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latin typeface="+mj-lt"/>
              <a:ea typeface="Calibri"/>
              <a:cs typeface="Calibri"/>
            </a:endParaRPr>
          </a:p>
          <a:p>
            <a:pPr defTabSz="609570" eaLnBrk="1" hangingPunct="1">
              <a:spcBef>
                <a:spcPts val="0"/>
              </a:spcBef>
              <a:spcAft>
                <a:spcPts val="600"/>
              </a:spcAft>
            </a:pPr>
            <a:r>
              <a:rPr lang="en-US" b="0" i="0" kern="1200" baseline="0" dirty="0">
                <a:latin typeface="+mj-lt"/>
                <a:ea typeface="Calibri"/>
                <a:cs typeface="Calibri"/>
              </a:rPr>
              <a:t>Links</a:t>
            </a:r>
          </a:p>
          <a:p>
            <a:pPr marL="285750" indent="-285750" defTabSz="609570" eaLnBrk="1" hangingPunct="1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0" i="0" kern="1200" baseline="0" dirty="0">
                <a:latin typeface="+mj-lt"/>
                <a:ea typeface="Calibri"/>
                <a:cs typeface="Calibri"/>
              </a:rPr>
              <a:t>Usage Docs:</a:t>
            </a:r>
            <a:br>
              <a:rPr lang="en-US" b="0" i="0" kern="1200" baseline="0" dirty="0">
                <a:latin typeface="+mj-lt"/>
                <a:ea typeface="Calibri"/>
                <a:cs typeface="Calibri"/>
              </a:rPr>
            </a:br>
            <a:r>
              <a:rPr lang="en-US" b="0" i="0" kern="1200" baseline="0" dirty="0">
                <a:latin typeface="+mj-lt"/>
                <a:ea typeface="Calibri"/>
                <a:cs typeface="Calibri"/>
                <a:hlinkClick r:id="rId3"/>
              </a:rPr>
              <a:t>https://mapepire-ibmi.github.io/guides/usage/java/</a:t>
            </a:r>
            <a:endParaRPr lang="en-US" b="0" i="0" kern="1200" baseline="0" dirty="0">
              <a:latin typeface="+mj-lt"/>
              <a:ea typeface="Calibri"/>
              <a:cs typeface="Calibri"/>
            </a:endParaRPr>
          </a:p>
          <a:p>
            <a:pPr marL="285750" indent="-285750" defTabSz="609570" eaLnBrk="1" hangingPunct="1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  <a:ea typeface="Calibri"/>
                <a:cs typeface="Calibri"/>
              </a:rPr>
              <a:t>GitHub Repository: </a:t>
            </a:r>
            <a:r>
              <a:rPr lang="en-US" b="0" i="0" kern="1200" baseline="0" dirty="0">
                <a:latin typeface="+mj-lt"/>
                <a:ea typeface="Calibri"/>
                <a:cs typeface="Calibri"/>
                <a:hlinkClick r:id="rId4"/>
              </a:rPr>
              <a:t>https://github.com/Mapepire-IBMi/mapepire-java</a:t>
            </a:r>
            <a:endParaRPr lang="en-US" b="0" i="0" kern="1200" baseline="0" dirty="0">
              <a:latin typeface="+mj-lt"/>
              <a:ea typeface="Calibri"/>
              <a:cs typeface="Calibri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579C1B1-8DD0-4B5E-10DC-F291059B42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5356" y="4174410"/>
            <a:ext cx="6075238" cy="1894429"/>
          </a:xfrm>
          <a:prstGeom prst="rect">
            <a:avLst/>
          </a:prstGeom>
          <a:ln>
            <a:noFill/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6DB50D3-81C3-45E1-CBD4-E4DD77797B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15356" y="964031"/>
            <a:ext cx="6075238" cy="3032934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671026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C7AB1F-14E6-AC5C-2205-1C761EA7E1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240268-5C0D-AF02-E527-F1EA8B496D8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0BE6F14-FF48-0F4F-A8AA-2E3F25371E4A}" type="slidenum">
              <a:rPr lang="en-US" smtClean="0"/>
              <a:pPr>
                <a:spcAft>
                  <a:spcPts val="600"/>
                </a:spcAft>
              </a:pPr>
              <a:t>25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1FDB76-F5A0-330A-EEEC-F403E3026A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85" y="183764"/>
            <a:ext cx="10515600" cy="413799"/>
          </a:xfr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en-US" b="1" dirty="0">
                <a:latin typeface="+mj-lt"/>
              </a:rPr>
              <a:t>Setup credentials</a:t>
            </a:r>
            <a:endParaRPr lang="en-US" b="1" kern="1200" baseline="0" dirty="0">
              <a:latin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778063-76CB-8949-52FE-8D762969B03B}"/>
              </a:ext>
            </a:extLst>
          </p:cNvPr>
          <p:cNvSpPr txBox="1"/>
          <p:nvPr/>
        </p:nvSpPr>
        <p:spPr>
          <a:xfrm>
            <a:off x="304800" y="2251745"/>
            <a:ext cx="3652758" cy="681547"/>
          </a:xfrm>
          <a:prstGeom prst="rect">
            <a:avLst/>
          </a:prstGeom>
        </p:spPr>
        <p:txBody>
          <a:bodyPr lIns="91440" tIns="45720" rIns="91440" bIns="45720" rtlCol="0" anchor="t">
            <a:normAutofit/>
          </a:bodyPr>
          <a:lstStyle/>
          <a:p>
            <a:pPr algn="ctr" defTabSz="609570" eaLnBrk="1" hangingPunct="1"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latin typeface="+mj-lt"/>
                <a:ea typeface="Calibri"/>
                <a:cs typeface="Calibri"/>
              </a:rPr>
              <a:t>Create </a:t>
            </a:r>
            <a:r>
              <a:rPr lang="en-US" b="0" i="0" kern="1200" baseline="0" dirty="0">
                <a:latin typeface="+mj-lt"/>
                <a:ea typeface="Calibri"/>
                <a:cs typeface="Calibri"/>
              </a:rPr>
              <a:t>a</a:t>
            </a:r>
            <a:r>
              <a:rPr lang="en-US" dirty="0">
                <a:latin typeface="+mj-lt"/>
                <a:ea typeface="Calibri"/>
                <a:cs typeface="Calibri"/>
              </a:rPr>
              <a:t> </a:t>
            </a:r>
            <a:r>
              <a:rPr lang="en-US" dirty="0" err="1">
                <a:solidFill>
                  <a:srgbClr val="1670FF"/>
                </a:solidFill>
                <a:latin typeface="+mj-lt"/>
                <a:ea typeface="Calibri"/>
                <a:cs typeface="Calibri"/>
              </a:rPr>
              <a:t>config.properties</a:t>
            </a:r>
            <a:r>
              <a:rPr lang="en-US" dirty="0">
                <a:solidFill>
                  <a:srgbClr val="1670FF"/>
                </a:solidFill>
                <a:latin typeface="+mj-lt"/>
                <a:ea typeface="Calibri"/>
                <a:cs typeface="Calibri"/>
              </a:rPr>
              <a:t> </a:t>
            </a:r>
            <a:r>
              <a:rPr lang="en-US" dirty="0">
                <a:latin typeface="+mj-lt"/>
                <a:ea typeface="Calibri"/>
                <a:cs typeface="Calibri"/>
              </a:rPr>
              <a:t>file with your IBM </a:t>
            </a:r>
            <a:r>
              <a:rPr lang="en-US" dirty="0" err="1">
                <a:latin typeface="+mj-lt"/>
                <a:ea typeface="Calibri"/>
                <a:cs typeface="Calibri"/>
              </a:rPr>
              <a:t>i</a:t>
            </a:r>
            <a:r>
              <a:rPr lang="en-US" dirty="0">
                <a:latin typeface="+mj-lt"/>
                <a:ea typeface="Calibri"/>
                <a:cs typeface="Calibri"/>
              </a:rPr>
              <a:t> connection</a:t>
            </a:r>
            <a:endParaRPr lang="en-US" b="0" i="1" kern="1200" baseline="0" dirty="0">
              <a:latin typeface="+mj-lt"/>
              <a:ea typeface="Calibri"/>
              <a:cs typeface="Calibri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9F67AA4-ACBD-227F-E70C-332B0B72BC67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3957558" y="3700418"/>
            <a:ext cx="622418" cy="0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D25F164C-790F-96B3-FECD-AF07D28B03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2872890"/>
            <a:ext cx="3652758" cy="165505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C9556A7-7F93-2473-CA16-DDBB18DA73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9976" y="1509107"/>
            <a:ext cx="7307224" cy="438262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B13CD41-CEC9-162E-7042-4BB0674A0642}"/>
              </a:ext>
            </a:extLst>
          </p:cNvPr>
          <p:cNvSpPr txBox="1"/>
          <p:nvPr/>
        </p:nvSpPr>
        <p:spPr>
          <a:xfrm>
            <a:off x="4579976" y="1141141"/>
            <a:ext cx="7307224" cy="413800"/>
          </a:xfrm>
          <a:prstGeom prst="rect">
            <a:avLst/>
          </a:prstGeom>
        </p:spPr>
        <p:txBody>
          <a:bodyPr lIns="91440" tIns="45720" rIns="91440" bIns="45720" rtlCol="0" anchor="t">
            <a:normAutofit/>
          </a:bodyPr>
          <a:lstStyle/>
          <a:p>
            <a:pPr algn="ctr" defTabSz="609570" eaLnBrk="1" hangingPunct="1"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latin typeface="+mj-lt"/>
                <a:ea typeface="Calibri"/>
                <a:cs typeface="Calibri"/>
              </a:rPr>
              <a:t>Create a helper function to construct a </a:t>
            </a:r>
            <a:r>
              <a:rPr lang="en-US" dirty="0" err="1">
                <a:solidFill>
                  <a:srgbClr val="1670FF"/>
                </a:solidFill>
                <a:latin typeface="+mj-lt"/>
                <a:ea typeface="Calibri"/>
                <a:cs typeface="Calibri"/>
              </a:rPr>
              <a:t>DaemonServer</a:t>
            </a:r>
            <a:r>
              <a:rPr lang="en-US" dirty="0">
                <a:latin typeface="+mj-lt"/>
                <a:ea typeface="Calibri"/>
                <a:cs typeface="Calibri"/>
              </a:rPr>
              <a:t> object</a:t>
            </a:r>
            <a:endParaRPr lang="en-US" b="0" i="1" kern="1200" baseline="0" dirty="0">
              <a:latin typeface="+mj-lt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44866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826D96-9BF5-8AD3-1F3C-E84C3DCADE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0BE6F14-FF48-0F4F-A8AA-2E3F25371E4A}" type="slidenum">
              <a:rPr lang="en-US" smtClean="0"/>
              <a:pPr>
                <a:spcAft>
                  <a:spcPts val="600"/>
                </a:spcAft>
              </a:pPr>
              <a:t>26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5A53D4-4C68-C8B6-690F-8E8C1255C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094" y="237966"/>
            <a:ext cx="10515600" cy="413799"/>
          </a:xfr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en-US" b="1" dirty="0">
                <a:latin typeface="+mj-lt"/>
              </a:rPr>
              <a:t>Now it’s time to write some queries!</a:t>
            </a:r>
            <a:endParaRPr lang="en-US" b="1" kern="1200" baseline="0" dirty="0">
              <a:latin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163167-6DEF-080F-95E8-37CA84775702}"/>
              </a:ext>
            </a:extLst>
          </p:cNvPr>
          <p:cNvSpPr txBox="1"/>
          <p:nvPr/>
        </p:nvSpPr>
        <p:spPr>
          <a:xfrm>
            <a:off x="485666" y="1084082"/>
            <a:ext cx="5391150" cy="5351226"/>
          </a:xfrm>
          <a:prstGeom prst="rect">
            <a:avLst/>
          </a:prstGeom>
        </p:spPr>
        <p:txBody>
          <a:bodyPr lIns="91440" tIns="45720" rIns="91440" bIns="45720" rtlCol="0" anchor="t">
            <a:normAutofit/>
          </a:bodyPr>
          <a:lstStyle/>
          <a:p>
            <a:pPr defTabSz="609570" eaLnBrk="1" hangingPunct="1"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latin typeface="+mj-lt"/>
                <a:ea typeface="Calibri"/>
                <a:cs typeface="Calibri"/>
              </a:rPr>
              <a:t>Here is some of the</a:t>
            </a:r>
            <a:r>
              <a:rPr lang="en-US" b="0" i="0" kern="1200" baseline="0" dirty="0">
                <a:latin typeface="+mj-lt"/>
                <a:ea typeface="Calibri"/>
                <a:cs typeface="Calibri"/>
              </a:rPr>
              <a:t> functionality:</a:t>
            </a:r>
          </a:p>
          <a:p>
            <a:pPr marL="285750" indent="-285750" defTabSz="609570" eaLnBrk="1" hangingPunct="1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0" i="0" kern="1200" baseline="0" dirty="0">
                <a:latin typeface="+mj-lt"/>
                <a:ea typeface="Calibri"/>
                <a:cs typeface="Calibri"/>
              </a:rPr>
              <a:t>Connect to the database</a:t>
            </a:r>
          </a:p>
          <a:p>
            <a:pPr marL="285750" indent="-285750" defTabSz="609570" eaLnBrk="1" hangingPunct="1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0" i="0" kern="1200" baseline="0" dirty="0">
                <a:latin typeface="+mj-lt"/>
                <a:ea typeface="Calibri"/>
                <a:cs typeface="Calibri"/>
              </a:rPr>
              <a:t>Run SQL statements</a:t>
            </a:r>
          </a:p>
          <a:p>
            <a:pPr marL="285750" indent="-285750" defTabSz="609570" eaLnBrk="1" hangingPunct="1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0" i="0" kern="1200" baseline="0" dirty="0">
                <a:latin typeface="+mj-lt"/>
                <a:ea typeface="Calibri"/>
                <a:cs typeface="Calibri"/>
              </a:rPr>
              <a:t>Paginate results</a:t>
            </a:r>
          </a:p>
          <a:p>
            <a:pPr marL="285750" indent="-285750" defTabSz="609570" eaLnBrk="1" hangingPunct="1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  <a:ea typeface="Calibri"/>
                <a:cs typeface="Calibri"/>
              </a:rPr>
              <a:t>Run prepared statements</a:t>
            </a:r>
          </a:p>
          <a:p>
            <a:pPr marL="285750" indent="-285750" defTabSz="609570" eaLnBrk="1" hangingPunct="1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0" i="0" kern="1200" baseline="0" dirty="0">
                <a:latin typeface="+mj-lt"/>
                <a:ea typeface="Calibri"/>
                <a:cs typeface="Calibri"/>
              </a:rPr>
              <a:t>Run a batch of statements</a:t>
            </a:r>
          </a:p>
          <a:p>
            <a:pPr marL="285750" indent="-285750" defTabSz="609570" eaLnBrk="1" hangingPunct="1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  <a:ea typeface="Calibri"/>
                <a:cs typeface="Calibri"/>
              </a:rPr>
              <a:t>Create and execute procedures</a:t>
            </a:r>
          </a:p>
          <a:p>
            <a:pPr marL="285750" indent="-285750" defTabSz="609570" eaLnBrk="1" hangingPunct="1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0" i="0" kern="1200" baseline="0" dirty="0">
                <a:latin typeface="+mj-lt"/>
                <a:ea typeface="Calibri"/>
                <a:cs typeface="Calibri"/>
              </a:rPr>
              <a:t>Run CL commands</a:t>
            </a:r>
          </a:p>
          <a:p>
            <a:pPr marL="285750" indent="-285750" defTabSz="609570" eaLnBrk="1" hangingPunct="1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  <a:ea typeface="Calibri"/>
                <a:cs typeface="Calibri"/>
              </a:rPr>
              <a:t>Run SQL statements via a pool</a:t>
            </a:r>
          </a:p>
          <a:p>
            <a:pPr marL="285750" indent="-285750" defTabSz="609570" eaLnBrk="1" hangingPunct="1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0" i="0" kern="1200" baseline="0" dirty="0">
                <a:latin typeface="+mj-lt"/>
                <a:ea typeface="Calibri"/>
                <a:cs typeface="Calibri"/>
              </a:rPr>
              <a:t>Leverage JDBC options</a:t>
            </a:r>
          </a:p>
          <a:p>
            <a:pPr marL="285750" indent="-285750" defTabSz="609570" eaLnBrk="1" hangingPunct="1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  <a:ea typeface="Calibri"/>
                <a:cs typeface="Calibri"/>
              </a:rPr>
              <a:t>Manage the server and </a:t>
            </a:r>
            <a:r>
              <a:rPr lang="en-US" dirty="0" err="1">
                <a:latin typeface="+mj-lt"/>
                <a:ea typeface="Calibri"/>
                <a:cs typeface="Calibri"/>
              </a:rPr>
              <a:t>JTOpen</a:t>
            </a:r>
            <a:r>
              <a:rPr lang="en-US" dirty="0">
                <a:latin typeface="+mj-lt"/>
                <a:ea typeface="Calibri"/>
                <a:cs typeface="Calibri"/>
              </a:rPr>
              <a:t> trace data</a:t>
            </a:r>
            <a:endParaRPr lang="en-US" b="0" i="0" kern="1200" baseline="0" dirty="0">
              <a:latin typeface="+mj-lt"/>
              <a:ea typeface="Calibri"/>
              <a:cs typeface="Calibri"/>
            </a:endParaRPr>
          </a:p>
          <a:p>
            <a:pPr marL="285750" indent="-285750" defTabSz="609570" eaLnBrk="1" hangingPunct="1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0" i="0" kern="1200" baseline="0" dirty="0">
                <a:latin typeface="+mj-lt"/>
                <a:ea typeface="Calibri"/>
                <a:cs typeface="Calibri"/>
              </a:rPr>
              <a:t>Get Mapepire version</a:t>
            </a:r>
          </a:p>
          <a:p>
            <a:pPr marL="285750" indent="-285750" defTabSz="609570" eaLnBrk="1" hangingPunct="1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0" i="0" kern="1200" baseline="0" dirty="0">
                <a:latin typeface="+mj-lt"/>
                <a:ea typeface="Calibri"/>
                <a:cs typeface="Calibri"/>
              </a:rPr>
              <a:t>Close a connection</a:t>
            </a:r>
          </a:p>
          <a:p>
            <a:pPr defTabSz="609570" eaLnBrk="1" hangingPunct="1">
              <a:spcBef>
                <a:spcPts val="0"/>
              </a:spcBef>
              <a:spcAft>
                <a:spcPts val="600"/>
              </a:spcAft>
            </a:pPr>
            <a:endParaRPr lang="en-US" dirty="0">
              <a:latin typeface="+mj-lt"/>
              <a:ea typeface="Calibri"/>
              <a:cs typeface="Calibri"/>
            </a:endParaRPr>
          </a:p>
          <a:p>
            <a:pPr defTabSz="609570" eaLnBrk="1" hangingPunct="1"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latin typeface="+mj-lt"/>
                <a:ea typeface="Calibri"/>
                <a:cs typeface="Calibri"/>
              </a:rPr>
              <a:t>… and much more!</a:t>
            </a:r>
            <a:endParaRPr lang="en-US" b="0" i="0" kern="1200" baseline="0" dirty="0">
              <a:latin typeface="+mj-lt"/>
              <a:ea typeface="Calibri"/>
              <a:cs typeface="Calibri"/>
            </a:endParaRPr>
          </a:p>
        </p:txBody>
      </p:sp>
      <p:pic>
        <p:nvPicPr>
          <p:cNvPr id="5" name="Graphic 4" descr="Database">
            <a:extLst>
              <a:ext uri="{FF2B5EF4-FFF2-40B4-BE49-F238E27FC236}">
                <a16:creationId xmlns:a16="http://schemas.microsoft.com/office/drawing/2014/main" id="{25144ABA-58BF-A045-6660-2192983ECC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68690" y="834999"/>
            <a:ext cx="5233840" cy="523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4350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826D96-9BF5-8AD3-1F3C-E84C3DCADE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0BE6F14-FF48-0F4F-A8AA-2E3F25371E4A}" type="slidenum">
              <a:rPr lang="en-US" smtClean="0"/>
              <a:pPr>
                <a:spcAft>
                  <a:spcPts val="600"/>
                </a:spcAft>
              </a:pPr>
              <a:t>27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5A53D4-4C68-C8B6-690F-8E8C1255C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85" y="219944"/>
            <a:ext cx="10189853" cy="366465"/>
          </a:xfr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b="1" dirty="0">
                <a:latin typeface="+mj-lt"/>
              </a:rPr>
              <a:t>Connecting to the database</a:t>
            </a:r>
            <a:endParaRPr lang="en-US" b="1" kern="1200" baseline="0" dirty="0">
              <a:latin typeface="+mj-lt"/>
              <a:ea typeface="Arial" panose="020B0604020202020204" pitchFamily="34" charset="0"/>
              <a:cs typeface="Arial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9D34A13-A112-1FFB-9325-01B3C75E1A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865" y="1492970"/>
            <a:ext cx="10548594" cy="4103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3400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826D96-9BF5-8AD3-1F3C-E84C3DCADE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0BE6F14-FF48-0F4F-A8AA-2E3F25371E4A}" type="slidenum">
              <a:rPr lang="en-US" smtClean="0"/>
              <a:pPr>
                <a:spcAft>
                  <a:spcPts val="600"/>
                </a:spcAft>
              </a:pPr>
              <a:t>28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5A53D4-4C68-C8B6-690F-8E8C1255C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85" y="219944"/>
            <a:ext cx="10189853" cy="366465"/>
          </a:xfr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b="1" dirty="0">
                <a:latin typeface="+mj-lt"/>
              </a:rPr>
              <a:t>Certificate configuration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1A2305-DE3B-14E8-62E1-D44F507AA2D2}"/>
              </a:ext>
            </a:extLst>
          </p:cNvPr>
          <p:cNvSpPr txBox="1"/>
          <p:nvPr/>
        </p:nvSpPr>
        <p:spPr>
          <a:xfrm>
            <a:off x="598360" y="1003114"/>
            <a:ext cx="10995277" cy="40011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2000" dirty="0">
                <a:latin typeface="+mj-lt"/>
                <a:ea typeface="Calibri"/>
                <a:cs typeface="Calibri"/>
              </a:rPr>
              <a:t>Allow all certificates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CEA248E-AF77-84BD-24AA-6272B3AB6D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3509" y="1345664"/>
            <a:ext cx="10004981" cy="86296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6A10F6D-B5E8-51BE-7594-FAF4AB301F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509" y="2970642"/>
            <a:ext cx="10004981" cy="156737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AA2C770-E4CA-FA67-04C9-045CCD1F6B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3509" y="5305863"/>
            <a:ext cx="10004981" cy="84337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23C4331-AAAC-5A7C-895C-E2FC232D3DBC}"/>
              </a:ext>
            </a:extLst>
          </p:cNvPr>
          <p:cNvSpPr txBox="1"/>
          <p:nvPr/>
        </p:nvSpPr>
        <p:spPr>
          <a:xfrm>
            <a:off x="598359" y="2603986"/>
            <a:ext cx="10995277" cy="40011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2000" dirty="0">
                <a:latin typeface="+mj-lt"/>
                <a:ea typeface="Calibri"/>
                <a:cs typeface="Calibri"/>
              </a:rPr>
              <a:t>Validate self-signed certificate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3ACF7D6-8B71-636A-DFFE-032839534ACB}"/>
              </a:ext>
            </a:extLst>
          </p:cNvPr>
          <p:cNvSpPr txBox="1"/>
          <p:nvPr/>
        </p:nvSpPr>
        <p:spPr>
          <a:xfrm>
            <a:off x="598358" y="4939207"/>
            <a:ext cx="10995277" cy="40011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2000" dirty="0">
                <a:latin typeface="+mj-lt"/>
                <a:ea typeface="Calibri"/>
                <a:cs typeface="Calibri"/>
              </a:rPr>
              <a:t>Validate certificate signed by a recognized CA</a:t>
            </a:r>
          </a:p>
        </p:txBody>
      </p:sp>
    </p:spTree>
    <p:extLst>
      <p:ext uri="{BB962C8B-B14F-4D97-AF65-F5344CB8AC3E}">
        <p14:creationId xmlns:p14="http://schemas.microsoft.com/office/powerpoint/2010/main" val="32256991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826D96-9BF5-8AD3-1F3C-E84C3DCADE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0BE6F14-FF48-0F4F-A8AA-2E3F25371E4A}" type="slidenum">
              <a:rPr lang="en-US" smtClean="0"/>
              <a:pPr>
                <a:spcAft>
                  <a:spcPts val="600"/>
                </a:spcAft>
              </a:pPr>
              <a:t>29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5A53D4-4C68-C8B6-690F-8E8C1255C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85" y="219944"/>
            <a:ext cx="10189853" cy="366465"/>
          </a:xfr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b="1" dirty="0">
                <a:latin typeface="+mj-lt"/>
              </a:rPr>
              <a:t>Executing a query</a:t>
            </a:r>
            <a:endParaRPr lang="en-US" b="1" kern="1200" baseline="0" dirty="0">
              <a:latin typeface="+mj-lt"/>
              <a:ea typeface="Arial" panose="020B0604020202020204" pitchFamily="34" charset="0"/>
              <a:cs typeface="Arial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126F8D2-8993-A7DC-AC63-19548CF42C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2634" y="827918"/>
            <a:ext cx="5886732" cy="5524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3071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What is Mapepire?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FBCD142-9E2D-0827-DC25-165285BDF5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739" y="861690"/>
            <a:ext cx="10906522" cy="381806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2A9275C-91D3-6921-82F6-CF04EFFC2953}"/>
              </a:ext>
            </a:extLst>
          </p:cNvPr>
          <p:cNvSpPr txBox="1"/>
          <p:nvPr/>
        </p:nvSpPr>
        <p:spPr>
          <a:xfrm>
            <a:off x="830424" y="5098517"/>
            <a:ext cx="344406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i="1" dirty="0">
                <a:solidFill>
                  <a:srgbClr val="1670FF"/>
                </a:solidFill>
                <a:latin typeface="+mj-lt"/>
              </a:rPr>
              <a:t>Super easy to use way to access Db2 for </a:t>
            </a:r>
            <a:r>
              <a:rPr lang="en-CA" i="1" dirty="0" err="1">
                <a:solidFill>
                  <a:srgbClr val="1670FF"/>
                </a:solidFill>
                <a:latin typeface="+mj-lt"/>
              </a:rPr>
              <a:t>i</a:t>
            </a:r>
            <a:r>
              <a:rPr lang="en-CA" i="1" dirty="0">
                <a:solidFill>
                  <a:srgbClr val="1670FF"/>
                </a:solidFill>
                <a:latin typeface="+mj-lt"/>
              </a:rPr>
              <a:t> from any application</a:t>
            </a:r>
          </a:p>
        </p:txBody>
      </p:sp>
      <p:pic>
        <p:nvPicPr>
          <p:cNvPr id="1026" name="Picture 2" descr="Java Logo PNG Transparent (1) – Brands Logos">
            <a:extLst>
              <a:ext uri="{FF2B5EF4-FFF2-40B4-BE49-F238E27FC236}">
                <a16:creationId xmlns:a16="http://schemas.microsoft.com/office/drawing/2014/main" id="{6FF721D2-2FAC-B0AF-F689-A0EBDF4A6C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3377" y="4558845"/>
            <a:ext cx="866191" cy="866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B6D3A533-E115-3A99-F29E-D1347AFAE6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12341" y="4451552"/>
            <a:ext cx="1080775" cy="1080775"/>
          </a:xfrm>
          <a:prstGeom prst="rect">
            <a:avLst/>
          </a:prstGeom>
        </p:spPr>
      </p:pic>
      <p:pic>
        <p:nvPicPr>
          <p:cNvPr id="1030" name="Picture 6" descr="Download Python Logo in SVG Vector or PNG File Format - Logo.wine">
            <a:extLst>
              <a:ext uri="{FF2B5EF4-FFF2-40B4-BE49-F238E27FC236}">
                <a16:creationId xmlns:a16="http://schemas.microsoft.com/office/drawing/2014/main" id="{93B6679A-A88B-CEF3-B932-5D2DE916A5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5889" y="4504763"/>
            <a:ext cx="1679510" cy="1119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AB1882F0-681F-BFB1-2938-1DB0E63D7C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4274" y="5107786"/>
            <a:ext cx="1080775" cy="108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F40223D6-39F7-41D2-3E0D-52A7E30917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5049" y="5370220"/>
            <a:ext cx="1029456" cy="555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9BE395A-6F29-ACB2-4033-0D5D182BFABA}"/>
              </a:ext>
            </a:extLst>
          </p:cNvPr>
          <p:cNvSpPr/>
          <p:nvPr/>
        </p:nvSpPr>
        <p:spPr>
          <a:xfrm>
            <a:off x="764037" y="2360645"/>
            <a:ext cx="5067596" cy="746449"/>
          </a:xfrm>
          <a:prstGeom prst="rect">
            <a:avLst/>
          </a:prstGeom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0A214E6-DF86-8A6D-1901-D83920065F1F}"/>
              </a:ext>
            </a:extLst>
          </p:cNvPr>
          <p:cNvSpPr/>
          <p:nvPr/>
        </p:nvSpPr>
        <p:spPr>
          <a:xfrm>
            <a:off x="830424" y="2360645"/>
            <a:ext cx="4842588" cy="746449"/>
          </a:xfrm>
          <a:prstGeom prst="rect">
            <a:avLst/>
          </a:prstGeom>
          <a:noFill/>
          <a:ln w="28575">
            <a:solidFill>
              <a:srgbClr val="1670FF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7CADE08E-E82F-0B32-7A16-15B84ECB208D}"/>
              </a:ext>
            </a:extLst>
          </p:cNvPr>
          <p:cNvCxnSpPr>
            <a:cxnSpLocks/>
            <a:stCxn id="17" idx="1"/>
            <a:endCxn id="10" idx="1"/>
          </p:cNvCxnSpPr>
          <p:nvPr/>
        </p:nvCxnSpPr>
        <p:spPr>
          <a:xfrm rot="10800000" flipV="1">
            <a:off x="830424" y="2733869"/>
            <a:ext cx="12700" cy="2687813"/>
          </a:xfrm>
          <a:prstGeom prst="bentConnector3">
            <a:avLst>
              <a:gd name="adj1" fmla="val 1800000"/>
            </a:avLst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8BA60BE-3191-7A4D-6C76-76DEB5BDDB55}"/>
              </a:ext>
            </a:extLst>
          </p:cNvPr>
          <p:cNvCxnSpPr>
            <a:stCxn id="10" idx="3"/>
          </p:cNvCxnSpPr>
          <p:nvPr/>
        </p:nvCxnSpPr>
        <p:spPr>
          <a:xfrm flipV="1">
            <a:off x="4274493" y="5421682"/>
            <a:ext cx="3588884" cy="1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6B9CE3C5-F75D-CB8C-50B3-2198AAC4B72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8169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B83A12-4F99-5591-9A71-22C3AA9B73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139DE2A-9F2B-D4E1-A82F-F5C42663C71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0BE6F14-FF48-0F4F-A8AA-2E3F25371E4A}" type="slidenum">
              <a:rPr lang="en-US" smtClean="0"/>
              <a:pPr>
                <a:spcAft>
                  <a:spcPts val="600"/>
                </a:spcAft>
              </a:pPr>
              <a:t>30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E49E29-3E38-756D-9172-99310CD810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85" y="219944"/>
            <a:ext cx="10189853" cy="366465"/>
          </a:xfr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b="1" kern="1200" baseline="0" dirty="0">
                <a:latin typeface="+mj-lt"/>
                <a:ea typeface="Arial" panose="020B0604020202020204" pitchFamily="34" charset="0"/>
                <a:cs typeface="Arial"/>
              </a:rPr>
              <a:t>Query result structure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3E1789-7A91-01A9-F125-3A8DBB895A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6998" y="687819"/>
            <a:ext cx="7598004" cy="5747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5666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199B10-67A8-4FA0-8B97-FB0558C39C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FBB7C80-7356-4A5B-51A4-5780C6748E6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0BE6F14-FF48-0F4F-A8AA-2E3F25371E4A}" type="slidenum">
              <a:rPr lang="en-US" smtClean="0"/>
              <a:pPr>
                <a:spcAft>
                  <a:spcPts val="600"/>
                </a:spcAft>
              </a:pPr>
              <a:t>31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D6E580-B426-F005-4474-46C683819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85" y="219944"/>
            <a:ext cx="10189853" cy="366465"/>
          </a:xfr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b="1" kern="1200" baseline="0" dirty="0">
                <a:latin typeface="+mj-lt"/>
                <a:ea typeface="Arial" panose="020B0604020202020204" pitchFamily="34" charset="0"/>
                <a:cs typeface="Arial"/>
              </a:rPr>
              <a:t>Paginating results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B12CFCF-62B4-1469-7431-294DBF6483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023" y="1319752"/>
            <a:ext cx="10877954" cy="4467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5185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826D96-9BF5-8AD3-1F3C-E84C3DCADE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0BE6F14-FF48-0F4F-A8AA-2E3F25371E4A}" type="slidenum">
              <a:rPr lang="en-US" smtClean="0"/>
              <a:pPr>
                <a:spcAft>
                  <a:spcPts val="600"/>
                </a:spcAft>
              </a:pPr>
              <a:t>32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5A53D4-4C68-C8B6-690F-8E8C1255C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85" y="219944"/>
            <a:ext cx="10189853" cy="366465"/>
          </a:xfr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sz="2600" b="1" dirty="0">
                <a:latin typeface="+mj-lt"/>
              </a:rPr>
              <a:t>Executing a prepared statement</a:t>
            </a:r>
            <a:endParaRPr lang="en-US" sz="2600" b="1" kern="1200" baseline="0" dirty="0">
              <a:latin typeface="+mj-lt"/>
              <a:ea typeface="Arial" panose="020B0604020202020204" pitchFamily="34" charset="0"/>
              <a:cs typeface="Arial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B8AAEA1-1C9F-6D5E-B6E3-7F6FD70BF6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554" y="2401941"/>
            <a:ext cx="11070891" cy="2054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2780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826D96-9BF5-8AD3-1F3C-E84C3DCADE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0BE6F14-FF48-0F4F-A8AA-2E3F25371E4A}" type="slidenum">
              <a:rPr lang="en-US" smtClean="0"/>
              <a:pPr>
                <a:spcAft>
                  <a:spcPts val="600"/>
                </a:spcAft>
              </a:pPr>
              <a:t>33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5A53D4-4C68-C8B6-690F-8E8C1255C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85" y="219944"/>
            <a:ext cx="10189853" cy="366465"/>
          </a:xfrm>
        </p:spPr>
        <p:txBody>
          <a:bodyPr vert="horz" lIns="0" tIns="0" rIns="0" bIns="0" rtlCol="0" anchor="t" anchorCtr="0">
            <a:normAutofit fontScale="90000"/>
          </a:bodyPr>
          <a:lstStyle/>
          <a:p>
            <a:r>
              <a:rPr lang="en-US" sz="2800" b="1" dirty="0">
                <a:latin typeface="+mj-lt"/>
              </a:rPr>
              <a:t>Executing a batch of statements</a:t>
            </a:r>
            <a:endParaRPr lang="en-US" sz="2600" b="1" kern="1200" baseline="0" dirty="0">
              <a:latin typeface="+mj-lt"/>
              <a:ea typeface="Arial" panose="020B0604020202020204" pitchFamily="34" charset="0"/>
              <a:cs typeface="Arial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99E01BE-5AB6-F0E1-9703-427298A4A3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019" y="1511099"/>
            <a:ext cx="11215961" cy="3835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9246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826D96-9BF5-8AD3-1F3C-E84C3DCADE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0BE6F14-FF48-0F4F-A8AA-2E3F25371E4A}" type="slidenum">
              <a:rPr lang="en-US" smtClean="0"/>
              <a:pPr>
                <a:spcAft>
                  <a:spcPts val="600"/>
                </a:spcAft>
              </a:pPr>
              <a:t>34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5A53D4-4C68-C8B6-690F-8E8C1255C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85" y="219944"/>
            <a:ext cx="10189853" cy="366465"/>
          </a:xfr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b="1" dirty="0">
                <a:latin typeface="+mj-lt"/>
              </a:rPr>
              <a:t>Creating and executing a procedure</a:t>
            </a:r>
            <a:endParaRPr lang="en-US" b="1" kern="1200" baseline="0" dirty="0">
              <a:latin typeface="+mj-lt"/>
              <a:ea typeface="Arial" panose="020B0604020202020204" pitchFamily="34" charset="0"/>
              <a:cs typeface="Arial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1CB11E6-A559-F9D6-73E3-54C03A8D9A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4470" y="818635"/>
            <a:ext cx="8483059" cy="5545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8606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0F48BF-EA40-4BFA-7F46-BBA82094FE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1CB0381-348E-0431-24E5-C94C9B14621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0BE6F14-FF48-0F4F-A8AA-2E3F25371E4A}" type="slidenum">
              <a:rPr lang="en-US" smtClean="0"/>
              <a:pPr>
                <a:spcAft>
                  <a:spcPts val="600"/>
                </a:spcAft>
              </a:pPr>
              <a:t>35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10B86C-D902-CB11-C725-E6B5F24C9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85" y="219944"/>
            <a:ext cx="10189853" cy="366465"/>
          </a:xfr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b="1" kern="1200" baseline="0" dirty="0">
                <a:latin typeface="+mj-lt"/>
                <a:ea typeface="Arial" panose="020B0604020202020204" pitchFamily="34" charset="0"/>
                <a:cs typeface="Arial"/>
              </a:rPr>
              <a:t>Leverage JDBC options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BD9CB11-6105-979B-70BD-C43A5D63F0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2195" y="957763"/>
            <a:ext cx="9527610" cy="5217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3071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826D96-9BF5-8AD3-1F3C-E84C3DCADE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0BE6F14-FF48-0F4F-A8AA-2E3F25371E4A}" type="slidenum">
              <a:rPr lang="en-US" smtClean="0"/>
              <a:pPr>
                <a:spcAft>
                  <a:spcPts val="600"/>
                </a:spcAft>
              </a:pPr>
              <a:t>36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5A53D4-4C68-C8B6-690F-8E8C1255C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85" y="219944"/>
            <a:ext cx="10189853" cy="366465"/>
          </a:xfr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sz="2600" b="1" dirty="0">
                <a:latin typeface="+mj-lt"/>
              </a:rPr>
              <a:t>Executing a CL command</a:t>
            </a:r>
            <a:endParaRPr lang="en-US" sz="2600" b="1" kern="1200" baseline="0" dirty="0">
              <a:latin typeface="+mj-lt"/>
              <a:ea typeface="Arial" panose="020B0604020202020204" pitchFamily="34" charset="0"/>
              <a:cs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03EC37-B7DB-813D-5284-8AB570FD79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50" y="2432742"/>
            <a:ext cx="10858500" cy="1673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0038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826D96-9BF5-8AD3-1F3C-E84C3DCADE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0BE6F14-FF48-0F4F-A8AA-2E3F25371E4A}" type="slidenum">
              <a:rPr lang="en-US" smtClean="0"/>
              <a:pPr>
                <a:spcAft>
                  <a:spcPts val="600"/>
                </a:spcAft>
              </a:pPr>
              <a:t>37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5A53D4-4C68-C8B6-690F-8E8C1255C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85" y="219944"/>
            <a:ext cx="10189853" cy="366465"/>
          </a:xfr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b="1" dirty="0">
                <a:latin typeface="+mj-lt"/>
              </a:rPr>
              <a:t>Executing statements using a pool</a:t>
            </a:r>
            <a:endParaRPr lang="en-US" b="1" kern="1200" baseline="0" dirty="0">
              <a:latin typeface="+mj-lt"/>
              <a:ea typeface="Arial" panose="020B0604020202020204" pitchFamily="34" charset="0"/>
              <a:cs typeface="Arial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7121CB4-0175-AC9B-D650-1644D7015D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8286" y="820503"/>
            <a:ext cx="8235427" cy="5548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62057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826D96-9BF5-8AD3-1F3C-E84C3DCADE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0BE6F14-FF48-0F4F-A8AA-2E3F25371E4A}" type="slidenum">
              <a:rPr lang="en-US" smtClean="0"/>
              <a:pPr>
                <a:spcAft>
                  <a:spcPts val="600"/>
                </a:spcAft>
              </a:pPr>
              <a:t>38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5A53D4-4C68-C8B6-690F-8E8C1255C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85" y="219944"/>
            <a:ext cx="10189853" cy="366465"/>
          </a:xfr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b="1" dirty="0">
                <a:latin typeface="+mj-lt"/>
              </a:rPr>
              <a:t>Retrieve the status of an SQL job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6F84416-9532-8044-82A8-21B2C0E93E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8388" y="879646"/>
            <a:ext cx="4635720" cy="549827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710AED5-C899-A8E0-BF9A-59263A896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374" y="2846176"/>
            <a:ext cx="5522282" cy="1565215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E2F2B91-3408-DE79-32D9-486E48E91E78}"/>
              </a:ext>
            </a:extLst>
          </p:cNvPr>
          <p:cNvCxnSpPr>
            <a:cxnSpLocks/>
          </p:cNvCxnSpPr>
          <p:nvPr/>
        </p:nvCxnSpPr>
        <p:spPr>
          <a:xfrm>
            <a:off x="5962645" y="3628782"/>
            <a:ext cx="1069754" cy="0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017983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826D96-9BF5-8AD3-1F3C-E84C3DCADE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0BE6F14-FF48-0F4F-A8AA-2E3F25371E4A}" type="slidenum">
              <a:rPr lang="en-US" smtClean="0"/>
              <a:pPr>
                <a:spcAft>
                  <a:spcPts val="600"/>
                </a:spcAft>
              </a:pPr>
              <a:t>39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5A53D4-4C68-C8B6-690F-8E8C1255C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85" y="219944"/>
            <a:ext cx="10189853" cy="366465"/>
          </a:xfr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sz="2600" b="1" dirty="0">
                <a:latin typeface="+mj-lt"/>
              </a:rPr>
              <a:t>Retrieve the state of a query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C551CF-C4E6-E648-DDC0-A71F3ECCB7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385" y="3074352"/>
            <a:ext cx="5841722" cy="126699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8CCB6CF-E2E3-D149-9614-1DD74583CF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8687" y="980388"/>
            <a:ext cx="3980830" cy="5454919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89E9FF8-1094-A377-30D1-2D8E72C3319A}"/>
              </a:ext>
            </a:extLst>
          </p:cNvPr>
          <p:cNvCxnSpPr>
            <a:cxnSpLocks/>
          </p:cNvCxnSpPr>
          <p:nvPr/>
        </p:nvCxnSpPr>
        <p:spPr>
          <a:xfrm>
            <a:off x="6291512" y="3707849"/>
            <a:ext cx="1042545" cy="0"/>
          </a:xfrm>
          <a:prstGeom prst="straightConnector1">
            <a:avLst/>
          </a:prstGeom>
          <a:ln>
            <a:solidFill>
              <a:srgbClr val="1670FF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50033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Mapepire Origin Story…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AB3B0DF-D3C2-2F98-4F0E-25074A003A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024" y="1480522"/>
            <a:ext cx="11463275" cy="4279699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4C87CDA8-FDB8-8B78-D034-0FB8227B5B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596" y="4694184"/>
            <a:ext cx="889641" cy="889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8B0381F6-4804-BCA2-DCBC-131BF5664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4137" y="4622777"/>
            <a:ext cx="961048" cy="961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yellow and black snake head&#10;&#10;Description automatically generated">
            <a:extLst>
              <a:ext uri="{FF2B5EF4-FFF2-40B4-BE49-F238E27FC236}">
                <a16:creationId xmlns:a16="http://schemas.microsoft.com/office/drawing/2014/main" id="{CFE96751-AB72-BF90-8ADE-BAD75613BE2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6423" y="4622777"/>
            <a:ext cx="961048" cy="961048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E55751-B910-6D2F-8C1B-7F4F8431F90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61163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826D96-9BF5-8AD3-1F3C-E84C3DCADE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0BE6F14-FF48-0F4F-A8AA-2E3F25371E4A}" type="slidenum">
              <a:rPr lang="en-US" smtClean="0"/>
              <a:pPr>
                <a:spcAft>
                  <a:spcPts val="600"/>
                </a:spcAft>
              </a:pPr>
              <a:t>40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5A53D4-4C68-C8B6-690F-8E8C1255C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85" y="219944"/>
            <a:ext cx="10189853" cy="366465"/>
          </a:xfr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b="1" dirty="0">
                <a:latin typeface="+mj-lt"/>
              </a:rPr>
              <a:t>Set trace configuration and retrieve trace data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F309E0D-A0FA-6377-DB21-C3BB6D3CC0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641" y="929359"/>
            <a:ext cx="10592718" cy="5162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15903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5F5B71-DA7B-DCD3-3E05-599371D199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2AB17E-F6DB-F0DE-9414-31E5DB9A429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0BE6F14-FF48-0F4F-A8AA-2E3F25371E4A}" type="slidenum">
              <a:rPr lang="en-US" smtClean="0"/>
              <a:pPr>
                <a:spcAft>
                  <a:spcPts val="600"/>
                </a:spcAft>
              </a:pPr>
              <a:t>41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644546-C48A-ECAF-5AAA-4EDC87EB44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85" y="219944"/>
            <a:ext cx="10189853" cy="366465"/>
          </a:xfr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b="1" dirty="0">
                <a:latin typeface="+mj-lt"/>
              </a:rPr>
              <a:t>Server trace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BAD494-3548-950B-C85F-9FFF96BF2C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293" y="1001456"/>
            <a:ext cx="10081414" cy="5232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09641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7C61A5D-EB8F-8EB4-5356-C7AA1C71DD7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161C106-5188-1E53-4334-8901DB46CD28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latin typeface="+mj-lt"/>
              </a:rPr>
              <a:t>Consistent SDK behavior access languages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D63635C-552F-641C-7130-D08AA1B3BD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Guided by a unified reference architecture</a:t>
            </a:r>
          </a:p>
          <a:p>
            <a:pPr lvl="1"/>
            <a:r>
              <a:rPr lang="en-US" dirty="0">
                <a:latin typeface="+mj-lt"/>
                <a:hlinkClick r:id="rId2"/>
              </a:rPr>
              <a:t>https://mapepire-ibmi.github.io/reference/maintenance/referencearchitecture/</a:t>
            </a:r>
            <a:endParaRPr lang="en-US" dirty="0">
              <a:latin typeface="+mj-lt"/>
            </a:endParaRPr>
          </a:p>
          <a:p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Similar experiences</a:t>
            </a:r>
          </a:p>
          <a:p>
            <a:pPr lvl="1"/>
            <a:r>
              <a:rPr lang="en-US" dirty="0">
                <a:latin typeface="+mj-lt"/>
              </a:rPr>
              <a:t>Class names</a:t>
            </a:r>
          </a:p>
          <a:p>
            <a:pPr lvl="1"/>
            <a:endParaRPr lang="en-US" dirty="0">
              <a:latin typeface="+mj-lt"/>
            </a:endParaRPr>
          </a:p>
          <a:p>
            <a:pPr lvl="1"/>
            <a:r>
              <a:rPr lang="en-US" dirty="0">
                <a:latin typeface="+mj-lt"/>
              </a:rPr>
              <a:t>Method names</a:t>
            </a:r>
          </a:p>
          <a:p>
            <a:pPr lvl="1"/>
            <a:endParaRPr lang="en-US" dirty="0">
              <a:latin typeface="+mj-lt"/>
            </a:endParaRPr>
          </a:p>
          <a:p>
            <a:pPr lvl="1"/>
            <a:r>
              <a:rPr lang="en-US" dirty="0">
                <a:latin typeface="+mj-lt"/>
              </a:rPr>
              <a:t>Throwable types</a:t>
            </a:r>
          </a:p>
          <a:p>
            <a:pPr lvl="1"/>
            <a:endParaRPr lang="en-US" dirty="0">
              <a:latin typeface="+mj-lt"/>
            </a:endParaRPr>
          </a:p>
          <a:p>
            <a:pPr lvl="1"/>
            <a:r>
              <a:rPr lang="en-US" dirty="0">
                <a:latin typeface="+mj-lt"/>
              </a:rPr>
              <a:t>Input parameters</a:t>
            </a:r>
          </a:p>
          <a:p>
            <a:pPr lvl="1"/>
            <a:endParaRPr lang="en-US" dirty="0">
              <a:latin typeface="+mj-lt"/>
            </a:endParaRPr>
          </a:p>
          <a:p>
            <a:pPr lvl="1"/>
            <a:r>
              <a:rPr lang="en-US" dirty="0">
                <a:latin typeface="+mj-lt"/>
              </a:rPr>
              <a:t>Configuration options</a:t>
            </a:r>
          </a:p>
        </p:txBody>
      </p:sp>
    </p:spTree>
    <p:extLst>
      <p:ext uri="{BB962C8B-B14F-4D97-AF65-F5344CB8AC3E}">
        <p14:creationId xmlns:p14="http://schemas.microsoft.com/office/powerpoint/2010/main" val="289295166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7C61A5D-EB8F-8EB4-5356-C7AA1C71DD7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161C106-5188-1E53-4334-8901DB46CD28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latin typeface="+mj-lt"/>
              </a:rPr>
              <a:t>Node.js vs Java Implementation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3B42EF4-6721-1C49-4F5E-B62BDED09818}"/>
              </a:ext>
            </a:extLst>
          </p:cNvPr>
          <p:cNvSpPr txBox="1"/>
          <p:nvPr/>
        </p:nvSpPr>
        <p:spPr>
          <a:xfrm>
            <a:off x="310897" y="1465673"/>
            <a:ext cx="5785099" cy="4093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3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Initialize credentials</a:t>
            </a:r>
            <a:endParaRPr lang="en-CA" sz="13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CA" sz="13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sz="13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creds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CA" sz="13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DaemonServer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{ </a:t>
            </a:r>
            <a:r>
              <a:rPr lang="en-CA" sz="13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host: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sz="13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"HOST"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CA" sz="13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port: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sz="13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8076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CA" sz="13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user: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sz="13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"USER"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CA" sz="13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password: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sz="13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"PASSWORD"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CA" sz="13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rejectUnauthorized</a:t>
            </a:r>
            <a:r>
              <a:rPr lang="en-CA" sz="13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sz="13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CA" sz="13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ca: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sz="13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"CA"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}</a:t>
            </a:r>
          </a:p>
          <a:p>
            <a:endParaRPr lang="en-CA" sz="13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CA" sz="13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Establish connection</a:t>
            </a:r>
            <a:endParaRPr lang="en-CA" sz="13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CA" sz="13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sz="13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job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CA" sz="13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sz="13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SQLJob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CA" sz="13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sz="1300" b="0" dirty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job</a:t>
            </a:r>
            <a:r>
              <a:rPr lang="en-CA" sz="13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CA" sz="13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connect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CA" sz="13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creds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endParaRPr lang="en-CA" sz="13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CA" sz="13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CA" sz="13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Initialize and execute query</a:t>
            </a:r>
            <a:endParaRPr lang="en-CA" sz="13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CA" sz="13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sz="13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query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CA" sz="1300" b="0" dirty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job</a:t>
            </a:r>
            <a:r>
              <a:rPr lang="en-CA" sz="13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CA" sz="13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query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CA" sz="13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"SELECT * FROM SAMPLE.DEPARTMENT"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CA" sz="13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sz="13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CA" sz="13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sz="1300" b="0" dirty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query</a:t>
            </a:r>
            <a:r>
              <a:rPr lang="en-CA" sz="13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CA" sz="13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execute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CA" sz="13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endParaRPr lang="en-CA" sz="13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CA" sz="13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CA" sz="13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CA" sz="13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Convert to JSON string and output</a:t>
            </a:r>
            <a:endParaRPr lang="en-CA" sz="13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CA" sz="13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CA" sz="13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CA" sz="13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en-CA" sz="13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CA" sz="13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stringify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CA" sz="13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F6B02C6-4C53-ACB0-9722-7CC81CAB6AFC}"/>
              </a:ext>
            </a:extLst>
          </p:cNvPr>
          <p:cNvCxnSpPr>
            <a:cxnSpLocks/>
          </p:cNvCxnSpPr>
          <p:nvPr/>
        </p:nvCxnSpPr>
        <p:spPr>
          <a:xfrm flipH="1">
            <a:off x="6142654" y="1015090"/>
            <a:ext cx="1" cy="5433199"/>
          </a:xfrm>
          <a:prstGeom prst="line">
            <a:avLst/>
          </a:prstGeom>
          <a:ln>
            <a:solidFill>
              <a:srgbClr val="167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15E3F04-4D7B-F3F0-97F7-EC011A4D3168}"/>
              </a:ext>
            </a:extLst>
          </p:cNvPr>
          <p:cNvSpPr txBox="1"/>
          <p:nvPr/>
        </p:nvSpPr>
        <p:spPr>
          <a:xfrm>
            <a:off x="1" y="931111"/>
            <a:ext cx="60959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800" u="sng" dirty="0">
                <a:solidFill>
                  <a:srgbClr val="1670FF"/>
                </a:solidFill>
                <a:latin typeface="+mj-lt"/>
              </a:rPr>
              <a:t>Node.js</a:t>
            </a:r>
            <a:endParaRPr lang="en-CA" u="sng" dirty="0">
              <a:solidFill>
                <a:srgbClr val="1670FF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10750B7-6DA2-A4E9-DC5E-6A34B55C5F40}"/>
              </a:ext>
            </a:extLst>
          </p:cNvPr>
          <p:cNvSpPr txBox="1"/>
          <p:nvPr/>
        </p:nvSpPr>
        <p:spPr>
          <a:xfrm>
            <a:off x="6096002" y="931111"/>
            <a:ext cx="60959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800" u="sng" dirty="0">
                <a:solidFill>
                  <a:srgbClr val="1670FF"/>
                </a:solidFill>
                <a:latin typeface="+mj-lt"/>
              </a:rPr>
              <a:t>Java</a:t>
            </a:r>
            <a:endParaRPr lang="en-CA" u="sng" dirty="0">
              <a:solidFill>
                <a:srgbClr val="1670FF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E99E184-D4F3-9511-4AF7-2E0260D08608}"/>
              </a:ext>
            </a:extLst>
          </p:cNvPr>
          <p:cNvSpPr txBox="1"/>
          <p:nvPr/>
        </p:nvSpPr>
        <p:spPr>
          <a:xfrm>
            <a:off x="6417781" y="1465673"/>
            <a:ext cx="5618709" cy="52937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3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Initialize credentials</a:t>
            </a:r>
            <a:endParaRPr lang="en-CA" sz="13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CA" sz="13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DaemonServer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sz="13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creds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CA" sz="13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sz="13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DaemonServer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CA" sz="13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"HOST"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CA" sz="13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8085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CA" sz="13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"USER"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CA" sz="13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"PASSWORD"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CA" sz="13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CA" sz="13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"CA"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endParaRPr lang="en-CA" sz="13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CA" sz="13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CA" sz="13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Establish connection</a:t>
            </a:r>
            <a:endParaRPr lang="en-CA" sz="13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CA" sz="13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SqlJob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sz="13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job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CA" sz="13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sz="13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SqlJob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CA" sz="13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job</a:t>
            </a:r>
            <a:r>
              <a:rPr lang="en-CA" sz="13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CA" sz="13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connect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(creds).</a:t>
            </a:r>
            <a:r>
              <a:rPr lang="en-CA" sz="13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endParaRPr lang="en-CA" sz="13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CA" sz="13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CA" sz="13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CA" sz="13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Initialize and execute query</a:t>
            </a:r>
            <a:endParaRPr lang="en-CA" sz="13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CA" sz="13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Query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sz="13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query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CA" sz="13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job</a:t>
            </a:r>
            <a:r>
              <a:rPr lang="en-CA" sz="13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CA" sz="13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query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CA" sz="13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"SELECT * FROM SAMPLE.DEPARTMENT"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CA" sz="13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QueryResult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CA" sz="13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Object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CA" sz="13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CA" sz="13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query</a:t>
            </a:r>
            <a:r>
              <a:rPr lang="en-CA" sz="13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CA" sz="13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execute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CA" sz="13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CA" sz="13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endParaRPr lang="en-CA" sz="13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CA" sz="13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CA" sz="13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Convert to JSON string and output</a:t>
            </a:r>
            <a:endParaRPr lang="en-CA" sz="13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CA" sz="13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ObjectMapper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sz="13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mapper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CA" sz="13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sz="13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ObjectMapper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CA" sz="13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mapper</a:t>
            </a:r>
            <a:r>
              <a:rPr lang="en-CA" sz="13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CA" sz="13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enable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CA" sz="13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SerializationFeature</a:t>
            </a:r>
            <a:r>
              <a:rPr lang="en-CA" sz="13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CA" sz="13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INDENT_OUTPUT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CA" sz="13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sz="13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jsonString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CA" sz="13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mapper</a:t>
            </a:r>
            <a:r>
              <a:rPr lang="en-CA" sz="13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CA" sz="13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writeValueAsString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(result);</a:t>
            </a:r>
          </a:p>
          <a:p>
            <a:r>
              <a:rPr lang="en-CA" sz="13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CA" sz="13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CA" sz="13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CA" sz="13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CA" sz="13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CA" sz="13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jsonString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endParaRPr lang="en-CA" sz="13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CA" sz="13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CA" sz="13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085187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ED1E0B2-0440-F85E-027D-40EBDA946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3207757"/>
            <a:ext cx="10210800" cy="442486"/>
          </a:xfrm>
        </p:spPr>
        <p:txBody>
          <a:bodyPr>
            <a:noAutofit/>
          </a:bodyPr>
          <a:lstStyle/>
          <a:p>
            <a:pPr algn="ctr"/>
            <a:r>
              <a:rPr lang="en-US" sz="4500" b="1" dirty="0">
                <a:latin typeface="+mj-lt"/>
              </a:rPr>
              <a:t>Demo</a:t>
            </a:r>
            <a:endParaRPr lang="en-CA" sz="45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5365048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7C61A5D-EB8F-8EB4-5356-C7AA1C71DD7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45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161C106-5188-1E53-4334-8901DB46CD28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latin typeface="+mj-lt"/>
              </a:rPr>
              <a:t>Takeaways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DC250B3-AB38-B93F-34C9-ABD3F596C1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231" r="6586"/>
          <a:stretch/>
        </p:blipFill>
        <p:spPr>
          <a:xfrm>
            <a:off x="7613779" y="1689919"/>
            <a:ext cx="4073857" cy="3850370"/>
          </a:xfrm>
          <a:prstGeom prst="rect">
            <a:avLst/>
          </a:prstGeom>
        </p:spPr>
      </p:pic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F1497F5D-7618-1A97-4F0E-E3591C066F7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90277978"/>
              </p:ext>
            </p:extLst>
          </p:nvPr>
        </p:nvGraphicFramePr>
        <p:xfrm>
          <a:off x="612711" y="1285890"/>
          <a:ext cx="6669206" cy="46471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99364567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ED1E0B2-0440-F85E-027D-40EBDA946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3207757"/>
            <a:ext cx="10210800" cy="442486"/>
          </a:xfrm>
        </p:spPr>
        <p:txBody>
          <a:bodyPr>
            <a:noAutofit/>
          </a:bodyPr>
          <a:lstStyle/>
          <a:p>
            <a:pPr algn="ctr"/>
            <a:r>
              <a:rPr lang="en-US" sz="4500" b="1" dirty="0">
                <a:latin typeface="+mj-lt"/>
              </a:rPr>
              <a:t>Any Questions?</a:t>
            </a:r>
            <a:endParaRPr lang="en-CA" sz="45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7665440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64C9CA-47E7-5B76-54C2-D3CB1CA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+mj-lt"/>
              </a:rPr>
              <a:t>Important Links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CCBB2A-9653-B3A8-B8CF-E55B1670D8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10896" y="832104"/>
            <a:ext cx="11473226" cy="5673471"/>
          </a:xfrm>
        </p:spPr>
        <p:txBody>
          <a:bodyPr/>
          <a:lstStyle/>
          <a:p>
            <a:pPr marL="0" indent="0">
              <a:buNone/>
            </a:pPr>
            <a:r>
              <a:rPr lang="en-CA" b="1" dirty="0">
                <a:latin typeface="+mj-lt"/>
              </a:rPr>
              <a:t>Mapepire</a:t>
            </a:r>
          </a:p>
          <a:p>
            <a:pPr marL="0" indent="0">
              <a:buNone/>
            </a:pPr>
            <a:r>
              <a:rPr lang="en-CA" sz="1600" dirty="0">
                <a:latin typeface="+mj-lt"/>
              </a:rPr>
              <a:t>Documentation			</a:t>
            </a:r>
            <a:r>
              <a:rPr lang="en-CA" sz="1600" dirty="0">
                <a:latin typeface="+mj-lt"/>
                <a:hlinkClick r:id="rId2"/>
              </a:rPr>
              <a:t>https://mapepire-ibmi.github.io/</a:t>
            </a:r>
            <a:endParaRPr lang="en-CA" sz="1600" dirty="0">
              <a:latin typeface="+mj-lt"/>
            </a:endParaRPr>
          </a:p>
          <a:p>
            <a:pPr marL="0" indent="0">
              <a:buNone/>
            </a:pPr>
            <a:endParaRPr lang="en-CA" sz="1600" dirty="0">
              <a:latin typeface="+mj-lt"/>
            </a:endParaRPr>
          </a:p>
          <a:p>
            <a:pPr marL="0" indent="0">
              <a:buNone/>
            </a:pPr>
            <a:r>
              <a:rPr lang="en-CA" sz="1600" dirty="0">
                <a:latin typeface="+mj-lt"/>
              </a:rPr>
              <a:t>Server Component			</a:t>
            </a:r>
            <a:r>
              <a:rPr lang="en-CA" sz="1600" dirty="0">
                <a:latin typeface="+mj-lt"/>
                <a:hlinkClick r:id="rId3"/>
              </a:rPr>
              <a:t>https://github.com/Mapepire-IBMi/mapepire-server</a:t>
            </a:r>
            <a:endParaRPr lang="en-CA" sz="1600" dirty="0">
              <a:latin typeface="+mj-lt"/>
            </a:endParaRPr>
          </a:p>
          <a:p>
            <a:pPr marL="0" indent="0">
              <a:buNone/>
            </a:pPr>
            <a:endParaRPr lang="en-CA" sz="1600" dirty="0">
              <a:latin typeface="+mj-lt"/>
            </a:endParaRPr>
          </a:p>
          <a:p>
            <a:pPr marL="0" indent="0">
              <a:buNone/>
            </a:pPr>
            <a:r>
              <a:rPr lang="en-CA" sz="1600" b="1" dirty="0">
                <a:latin typeface="+mj-lt"/>
              </a:rPr>
              <a:t>Node.js Client</a:t>
            </a:r>
          </a:p>
          <a:p>
            <a:pPr marL="0" indent="0">
              <a:buNone/>
            </a:pPr>
            <a:r>
              <a:rPr lang="en-CA" sz="1600" dirty="0">
                <a:latin typeface="+mj-lt"/>
              </a:rPr>
              <a:t>GitHub Repository 			</a:t>
            </a:r>
            <a:r>
              <a:rPr lang="en-CA" sz="1600" dirty="0">
                <a:latin typeface="+mj-lt"/>
                <a:hlinkClick r:id="rId4"/>
              </a:rPr>
              <a:t>https://github.com/Mapepire-IBMi/mapepire-js</a:t>
            </a:r>
            <a:endParaRPr lang="en-CA" sz="1600" dirty="0">
              <a:latin typeface="+mj-lt"/>
            </a:endParaRPr>
          </a:p>
          <a:p>
            <a:pPr marL="0" indent="0">
              <a:buNone/>
            </a:pPr>
            <a:endParaRPr lang="en-CA" sz="1600" dirty="0">
              <a:latin typeface="+mj-lt"/>
            </a:endParaRPr>
          </a:p>
          <a:p>
            <a:pPr marL="0" indent="0">
              <a:buNone/>
            </a:pPr>
            <a:r>
              <a:rPr lang="en-CA" sz="1600" dirty="0">
                <a:latin typeface="+mj-lt"/>
              </a:rPr>
              <a:t>NPM					 </a:t>
            </a:r>
            <a:r>
              <a:rPr lang="en-CA" sz="1600" dirty="0">
                <a:latin typeface="+mj-lt"/>
                <a:hlinkClick r:id="rId5"/>
              </a:rPr>
              <a:t>https://www.npmjs.com/package/@ibm/mapepire-js</a:t>
            </a:r>
            <a:endParaRPr lang="en-CA" sz="1600" dirty="0">
              <a:latin typeface="+mj-lt"/>
            </a:endParaRPr>
          </a:p>
          <a:p>
            <a:pPr marL="0" indent="0">
              <a:buNone/>
            </a:pPr>
            <a:endParaRPr lang="en-CA" sz="1600" dirty="0">
              <a:latin typeface="+mj-lt"/>
            </a:endParaRPr>
          </a:p>
          <a:p>
            <a:pPr marL="0" indent="0">
              <a:buNone/>
            </a:pPr>
            <a:r>
              <a:rPr lang="en-CA" sz="1600" b="1" dirty="0">
                <a:latin typeface="+mj-lt"/>
              </a:rPr>
              <a:t>Java Client</a:t>
            </a:r>
          </a:p>
          <a:p>
            <a:pPr marL="0" indent="0">
              <a:buNone/>
            </a:pPr>
            <a:r>
              <a:rPr lang="en-CA" sz="1600" dirty="0">
                <a:latin typeface="+mj-lt"/>
              </a:rPr>
              <a:t>GitHub Repository 			</a:t>
            </a:r>
            <a:r>
              <a:rPr lang="en-CA" sz="1600" dirty="0">
                <a:latin typeface="+mj-lt"/>
                <a:hlinkClick r:id="rId6"/>
              </a:rPr>
              <a:t>https://github.com/Mapepire-IBMi/mapepire-java</a:t>
            </a:r>
            <a:endParaRPr lang="en-CA" sz="1600" dirty="0">
              <a:latin typeface="+mj-lt"/>
            </a:endParaRPr>
          </a:p>
          <a:p>
            <a:pPr marL="0" indent="0">
              <a:buNone/>
            </a:pPr>
            <a:endParaRPr lang="en-CA" sz="1600" dirty="0">
              <a:latin typeface="+mj-lt"/>
            </a:endParaRPr>
          </a:p>
          <a:p>
            <a:pPr marL="0" indent="0">
              <a:buNone/>
            </a:pPr>
            <a:r>
              <a:rPr lang="en-CA" sz="1600" dirty="0">
                <a:latin typeface="+mj-lt"/>
              </a:rPr>
              <a:t>Maven Central			 </a:t>
            </a:r>
            <a:r>
              <a:rPr lang="en-CA" sz="1600" dirty="0">
                <a:latin typeface="+mj-lt"/>
                <a:hlinkClick r:id="rId7"/>
              </a:rPr>
              <a:t>https://central.sonatype.com/artifact/io.github.mapepire-ibmi/mapepire-sdk</a:t>
            </a:r>
            <a:endParaRPr lang="en-CA" sz="1600" dirty="0">
              <a:latin typeface="+mj-lt"/>
            </a:endParaRPr>
          </a:p>
          <a:p>
            <a:pPr marL="0" indent="0">
              <a:buNone/>
            </a:pPr>
            <a:endParaRPr lang="en-CA" sz="1600" dirty="0">
              <a:latin typeface="+mj-lt"/>
            </a:endParaRPr>
          </a:p>
          <a:p>
            <a:pPr marL="0" indent="0">
              <a:buNone/>
            </a:pPr>
            <a:r>
              <a:rPr lang="en-CA" sz="1600" b="1" dirty="0">
                <a:latin typeface="+mj-lt"/>
              </a:rPr>
              <a:t>Python Client</a:t>
            </a:r>
          </a:p>
          <a:p>
            <a:pPr marL="0" indent="0">
              <a:buNone/>
            </a:pPr>
            <a:r>
              <a:rPr lang="en-CA" sz="1600" dirty="0">
                <a:latin typeface="+mj-lt"/>
              </a:rPr>
              <a:t>GitHub Repository 			</a:t>
            </a:r>
            <a:r>
              <a:rPr lang="en-CA" sz="1600" dirty="0">
                <a:latin typeface="+mj-lt"/>
                <a:hlinkClick r:id="rId8"/>
              </a:rPr>
              <a:t>https://github.com/Mapepire-IBMi/mapepire-python</a:t>
            </a:r>
            <a:endParaRPr lang="en-CA" sz="1600" dirty="0">
              <a:latin typeface="+mj-lt"/>
            </a:endParaRPr>
          </a:p>
          <a:p>
            <a:pPr marL="0" indent="0">
              <a:buNone/>
            </a:pPr>
            <a:endParaRPr lang="en-CA" sz="1600" dirty="0">
              <a:latin typeface="+mj-lt"/>
            </a:endParaRPr>
          </a:p>
          <a:p>
            <a:pPr marL="0" indent="0">
              <a:buNone/>
            </a:pPr>
            <a:r>
              <a:rPr lang="en-CA" sz="1600" dirty="0" err="1">
                <a:latin typeface="+mj-lt"/>
              </a:rPr>
              <a:t>PyPi</a:t>
            </a:r>
            <a:r>
              <a:rPr lang="en-CA" sz="1600" dirty="0">
                <a:latin typeface="+mj-lt"/>
              </a:rPr>
              <a:t>					 </a:t>
            </a:r>
            <a:r>
              <a:rPr lang="en-CA" sz="1600" dirty="0">
                <a:latin typeface="+mj-lt"/>
                <a:hlinkClick r:id="rId9"/>
              </a:rPr>
              <a:t>https://pypi.org/project/mapepire-python/</a:t>
            </a:r>
            <a:endParaRPr lang="en-CA" sz="1600" dirty="0">
              <a:latin typeface="+mj-lt"/>
            </a:endParaRPr>
          </a:p>
          <a:p>
            <a:pPr marL="0" indent="0">
              <a:buNone/>
            </a:pPr>
            <a:endParaRPr lang="en-CA" sz="1600" dirty="0">
              <a:latin typeface="+mj-lt"/>
            </a:endParaRPr>
          </a:p>
          <a:p>
            <a:pPr marL="0" indent="0">
              <a:buNone/>
            </a:pPr>
            <a:r>
              <a:rPr lang="en-CA" sz="1600" b="1" dirty="0">
                <a:latin typeface="+mj-lt"/>
              </a:rPr>
              <a:t>Service Commander</a:t>
            </a:r>
          </a:p>
          <a:p>
            <a:pPr marL="0" indent="0">
              <a:buNone/>
            </a:pPr>
            <a:r>
              <a:rPr lang="en-CA" sz="1600" dirty="0">
                <a:latin typeface="+mj-lt"/>
              </a:rPr>
              <a:t>GitHub Repository			</a:t>
            </a:r>
            <a:r>
              <a:rPr lang="en-CA" sz="1600" dirty="0">
                <a:latin typeface="+mj-lt"/>
                <a:hlinkClick r:id="rId10"/>
              </a:rPr>
              <a:t>https://github.com/ThePrez/ServiceCommander-IBMi</a:t>
            </a:r>
            <a:endParaRPr lang="en-CA" sz="1600" dirty="0">
              <a:latin typeface="+mj-lt"/>
            </a:endParaRPr>
          </a:p>
          <a:p>
            <a:pPr marL="0" indent="0">
              <a:buNone/>
            </a:pPr>
            <a:endParaRPr lang="en-CA" sz="1600" dirty="0">
              <a:latin typeface="+mj-lt"/>
            </a:endParaRPr>
          </a:p>
          <a:p>
            <a:pPr marL="0" indent="0">
              <a:buNone/>
            </a:pPr>
            <a:endParaRPr lang="en-CA" sz="1600" dirty="0">
              <a:latin typeface="+mj-lt"/>
            </a:endParaRPr>
          </a:p>
          <a:p>
            <a:pPr marL="0" indent="0">
              <a:buNone/>
            </a:pPr>
            <a:endParaRPr lang="en-CA" sz="16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475A4CB-2B36-F473-B832-48CA24E0DA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46138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1C176A-36EE-17E1-4380-608A28ED7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880"/>
            <a:ext cx="10515600" cy="1636775"/>
          </a:xfrm>
        </p:spPr>
        <p:txBody>
          <a:bodyPr>
            <a:normAutofit/>
          </a:bodyPr>
          <a:lstStyle/>
          <a:p>
            <a:r>
              <a:rPr lang="en-US" sz="3200"/>
              <a:t>Sanjula Ganepola, Jonathan Zak - Forget ODBC! Here’s a New Db2 Connector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570A14-3D74-D0BF-EAFF-B2C19CE2B7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58567"/>
            <a:ext cx="4584192" cy="3918395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/>
              <a:t>Please take the last minute of this session to complete the evaluation. A direct link to the evaluation can be found using the QR code to the right.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1BCE65-755F-C63A-0855-51E428B8AE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5512" y="2089594"/>
            <a:ext cx="4087368" cy="4087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59971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979272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826D96-9BF5-8AD3-1F3C-E84C3DCADE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0BE6F14-FF48-0F4F-A8AA-2E3F25371E4A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4F53F9-3C4A-5E13-39D5-5FF2DB70CC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626" y="1026367"/>
            <a:ext cx="10952611" cy="5312520"/>
          </a:xfrm>
          <a:prstGeom prst="rect">
            <a:avLst/>
          </a:prstGeom>
        </p:spPr>
      </p:pic>
      <p:sp>
        <p:nvSpPr>
          <p:cNvPr id="8" name="Title 4">
            <a:extLst>
              <a:ext uri="{FF2B5EF4-FFF2-40B4-BE49-F238E27FC236}">
                <a16:creationId xmlns:a16="http://schemas.microsoft.com/office/drawing/2014/main" id="{07C6BE65-36AB-9679-B485-0482CDDA02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7" y="219457"/>
            <a:ext cx="10175766" cy="394374"/>
          </a:xfrm>
        </p:spPr>
        <p:txBody>
          <a:bodyPr/>
          <a:lstStyle/>
          <a:p>
            <a:r>
              <a:rPr lang="en-CA" b="1" dirty="0">
                <a:latin typeface="+mj-lt"/>
              </a:rPr>
              <a:t>Mapepire Components</a:t>
            </a:r>
          </a:p>
        </p:txBody>
      </p:sp>
    </p:spTree>
    <p:extLst>
      <p:ext uri="{BB962C8B-B14F-4D97-AF65-F5344CB8AC3E}">
        <p14:creationId xmlns:p14="http://schemas.microsoft.com/office/powerpoint/2010/main" val="30625570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826D96-9BF5-8AD3-1F3C-E84C3DCADE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0BE6F14-FF48-0F4F-A8AA-2E3F25371E4A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07C6BE65-36AB-9679-B485-0482CDDA02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7" y="219457"/>
            <a:ext cx="10175766" cy="394374"/>
          </a:xfrm>
        </p:spPr>
        <p:txBody>
          <a:bodyPr/>
          <a:lstStyle/>
          <a:p>
            <a:r>
              <a:rPr lang="en-CA" b="1" dirty="0">
                <a:latin typeface="+mj-lt"/>
              </a:rPr>
              <a:t>How does it work?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B553418-7FB4-24EC-868E-DF15378B0024}"/>
              </a:ext>
            </a:extLst>
          </p:cNvPr>
          <p:cNvSpPr/>
          <p:nvPr/>
        </p:nvSpPr>
        <p:spPr>
          <a:xfrm>
            <a:off x="7763070" y="3359048"/>
            <a:ext cx="2453951" cy="113877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CA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627B9C4-1846-455F-FE9B-D6EBC7D5E87B}"/>
              </a:ext>
            </a:extLst>
          </p:cNvPr>
          <p:cNvSpPr txBox="1"/>
          <p:nvPr/>
        </p:nvSpPr>
        <p:spPr>
          <a:xfrm>
            <a:off x="4362955" y="1218611"/>
            <a:ext cx="373457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F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5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"id"</a:t>
            </a:r>
            <a:r>
              <a:rPr lang="fr-F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5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"id2"</a:t>
            </a:r>
            <a:r>
              <a:rPr lang="fr-F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fr-F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5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"type"</a:t>
            </a:r>
            <a:r>
              <a:rPr lang="fr-F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5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FR" sz="15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connect</a:t>
            </a:r>
            <a:r>
              <a:rPr lang="fr-FR" sz="15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F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fr-F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5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"technique"</a:t>
            </a:r>
            <a:r>
              <a:rPr lang="fr-F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5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FR" sz="15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tcp</a:t>
            </a:r>
            <a:r>
              <a:rPr lang="fr-FR" sz="15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F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fr-F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5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"application"</a:t>
            </a:r>
            <a:r>
              <a:rPr lang="fr-F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5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"Java client"</a:t>
            </a:r>
            <a:endParaRPr lang="fr-FR" sz="15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C294DEB-A5B9-8485-946A-703781D68F3E}"/>
              </a:ext>
            </a:extLst>
          </p:cNvPr>
          <p:cNvSpPr txBox="1"/>
          <p:nvPr/>
        </p:nvSpPr>
        <p:spPr>
          <a:xfrm>
            <a:off x="4362955" y="5121501"/>
            <a:ext cx="4071025" cy="12464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5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"id"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5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"id2"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5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"job"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5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"112480/QUSER/QZDASOINIT"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5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"success"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endParaRPr lang="en-US" sz="15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61F50A1-1F8D-7C50-1AB9-9E063AB70CC1}"/>
              </a:ext>
            </a:extLst>
          </p:cNvPr>
          <p:cNvSpPr txBox="1"/>
          <p:nvPr/>
        </p:nvSpPr>
        <p:spPr>
          <a:xfrm>
            <a:off x="9479902" y="3359048"/>
            <a:ext cx="7371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CA" dirty="0">
                <a:latin typeface="+mj-lt"/>
              </a:rPr>
              <a:t>IBM </a:t>
            </a:r>
            <a:r>
              <a:rPr lang="en-CA" dirty="0" err="1">
                <a:latin typeface="+mj-lt"/>
              </a:rPr>
              <a:t>i</a:t>
            </a:r>
            <a:endParaRPr lang="en-CA" dirty="0">
              <a:latin typeface="+mj-lt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00DB622-DF77-875B-F2EC-1DE249E1C3C8}"/>
              </a:ext>
            </a:extLst>
          </p:cNvPr>
          <p:cNvSpPr txBox="1"/>
          <p:nvPr/>
        </p:nvSpPr>
        <p:spPr>
          <a:xfrm>
            <a:off x="7931020" y="3359048"/>
            <a:ext cx="2118049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5000" dirty="0">
                <a:latin typeface="+mj-lt"/>
              </a:rPr>
              <a:t>🤖</a:t>
            </a:r>
          </a:p>
          <a:p>
            <a:pPr algn="ctr"/>
            <a:r>
              <a:rPr lang="en-CA" dirty="0">
                <a:latin typeface="+mj-lt"/>
              </a:rPr>
              <a:t>Server Component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15DE7B4-5309-4680-FDFA-A9321D72C897}"/>
              </a:ext>
            </a:extLst>
          </p:cNvPr>
          <p:cNvSpPr txBox="1"/>
          <p:nvPr/>
        </p:nvSpPr>
        <p:spPr>
          <a:xfrm>
            <a:off x="2414464" y="3359048"/>
            <a:ext cx="1457907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5000" dirty="0">
                <a:latin typeface="+mj-lt"/>
              </a:rPr>
              <a:t>👨🏻‍💻</a:t>
            </a:r>
            <a:br>
              <a:rPr lang="en-US" sz="1800" dirty="0">
                <a:latin typeface="+mj-lt"/>
              </a:rPr>
            </a:br>
            <a:r>
              <a:rPr lang="en-US" sz="1800" dirty="0">
                <a:latin typeface="+mj-lt"/>
              </a:rPr>
              <a:t>Application</a:t>
            </a:r>
            <a:endParaRPr lang="en-CA" dirty="0"/>
          </a:p>
        </p:txBody>
      </p: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625DC6A3-27ED-7C3C-52C7-2F055883D0E3}"/>
              </a:ext>
            </a:extLst>
          </p:cNvPr>
          <p:cNvCxnSpPr>
            <a:cxnSpLocks/>
            <a:stCxn id="33" idx="0"/>
            <a:endCxn id="2" idx="0"/>
          </p:cNvCxnSpPr>
          <p:nvPr/>
        </p:nvCxnSpPr>
        <p:spPr>
          <a:xfrm rot="5400000" flipH="1" flipV="1">
            <a:off x="6066732" y="435734"/>
            <a:ext cx="12700" cy="5846628"/>
          </a:xfrm>
          <a:prstGeom prst="bentConnector3">
            <a:avLst>
              <a:gd name="adj1" fmla="val 4518362"/>
            </a:avLst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178CB2A8-CE16-35F0-9AC9-2EBD02727147}"/>
              </a:ext>
            </a:extLst>
          </p:cNvPr>
          <p:cNvCxnSpPr>
            <a:cxnSpLocks/>
            <a:stCxn id="27" idx="2"/>
            <a:endCxn id="33" idx="2"/>
          </p:cNvCxnSpPr>
          <p:nvPr/>
        </p:nvCxnSpPr>
        <p:spPr>
          <a:xfrm rot="5400000">
            <a:off x="6066732" y="1574508"/>
            <a:ext cx="12700" cy="5846627"/>
          </a:xfrm>
          <a:prstGeom prst="bentConnector3">
            <a:avLst>
              <a:gd name="adj1" fmla="val 3636732"/>
            </a:avLst>
          </a:prstGeom>
          <a:ln>
            <a:solidFill>
              <a:srgbClr val="16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208DD4CF-4486-87FC-6A53-95A16919941B}"/>
              </a:ext>
            </a:extLst>
          </p:cNvPr>
          <p:cNvCxnSpPr>
            <a:cxnSpLocks/>
          </p:cNvCxnSpPr>
          <p:nvPr/>
        </p:nvCxnSpPr>
        <p:spPr>
          <a:xfrm flipH="1" flipV="1">
            <a:off x="9274629" y="4504172"/>
            <a:ext cx="1221365" cy="1124631"/>
          </a:xfrm>
          <a:prstGeom prst="straightConnector1">
            <a:avLst/>
          </a:prstGeom>
          <a:ln>
            <a:solidFill>
              <a:srgbClr val="F05A28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E2C363E1-472F-AF8D-44D5-B5AB9D7BFC67}"/>
              </a:ext>
            </a:extLst>
          </p:cNvPr>
          <p:cNvSpPr txBox="1"/>
          <p:nvPr/>
        </p:nvSpPr>
        <p:spPr>
          <a:xfrm>
            <a:off x="9465644" y="5628803"/>
            <a:ext cx="20607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500" dirty="0">
                <a:latin typeface="+mj-lt"/>
              </a:rPr>
              <a:t>Managed using Service Commander</a:t>
            </a:r>
            <a:endParaRPr lang="en-CA" sz="1500" dirty="0">
              <a:solidFill>
                <a:srgbClr val="1670FF"/>
              </a:solidFill>
              <a:latin typeface="+mj-lt"/>
            </a:endParaRP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1FB47446-DE59-53A5-222F-8F66DFF2159F}"/>
              </a:ext>
            </a:extLst>
          </p:cNvPr>
          <p:cNvCxnSpPr>
            <a:cxnSpLocks/>
          </p:cNvCxnSpPr>
          <p:nvPr/>
        </p:nvCxnSpPr>
        <p:spPr>
          <a:xfrm flipV="1">
            <a:off x="1603586" y="4504172"/>
            <a:ext cx="1260912" cy="1124631"/>
          </a:xfrm>
          <a:prstGeom prst="straightConnector1">
            <a:avLst/>
          </a:prstGeom>
          <a:ln>
            <a:solidFill>
              <a:srgbClr val="F05A28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D8A5100C-D61E-357E-376C-2B0AEC38F135}"/>
              </a:ext>
            </a:extLst>
          </p:cNvPr>
          <p:cNvSpPr txBox="1"/>
          <p:nvPr/>
        </p:nvSpPr>
        <p:spPr>
          <a:xfrm>
            <a:off x="573236" y="5628803"/>
            <a:ext cx="20607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500" dirty="0">
                <a:latin typeface="+mj-lt"/>
              </a:rPr>
              <a:t>Application uses Mapepire client SDK</a:t>
            </a:r>
            <a:endParaRPr lang="en-CA" sz="1500" dirty="0">
              <a:solidFill>
                <a:srgbClr val="1670FF"/>
              </a:solidFill>
              <a:latin typeface="+mj-lt"/>
            </a:endParaRP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7E5E2761-FDF1-B6C2-4266-EE88566308F8}"/>
              </a:ext>
            </a:extLst>
          </p:cNvPr>
          <p:cNvCxnSpPr>
            <a:cxnSpLocks/>
            <a:stCxn id="65" idx="2"/>
          </p:cNvCxnSpPr>
          <p:nvPr/>
        </p:nvCxnSpPr>
        <p:spPr>
          <a:xfrm>
            <a:off x="1834148" y="1871369"/>
            <a:ext cx="1248601" cy="874356"/>
          </a:xfrm>
          <a:prstGeom prst="straightConnector1">
            <a:avLst/>
          </a:prstGeom>
          <a:ln>
            <a:solidFill>
              <a:srgbClr val="F05A28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65CD9C0D-B1DE-8320-45B1-4DF937BE9D3D}"/>
              </a:ext>
            </a:extLst>
          </p:cNvPr>
          <p:cNvSpPr txBox="1"/>
          <p:nvPr/>
        </p:nvSpPr>
        <p:spPr>
          <a:xfrm>
            <a:off x="803798" y="1317371"/>
            <a:ext cx="20607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500" dirty="0">
                <a:latin typeface="+mj-lt"/>
              </a:rPr>
              <a:t>Communication over secure web sockets</a:t>
            </a:r>
            <a:endParaRPr lang="en-CA" sz="1500" dirty="0">
              <a:solidFill>
                <a:srgbClr val="1670FF"/>
              </a:solidFill>
              <a:latin typeface="+mj-lt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46C98595-2C4C-7429-99D3-2800EFDEA2C9}"/>
              </a:ext>
            </a:extLst>
          </p:cNvPr>
          <p:cNvSpPr txBox="1"/>
          <p:nvPr/>
        </p:nvSpPr>
        <p:spPr>
          <a:xfrm>
            <a:off x="0" y="745686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800" u="sng" dirty="0">
                <a:solidFill>
                  <a:srgbClr val="1670FF"/>
                </a:solidFill>
                <a:latin typeface="+mj-lt"/>
              </a:rPr>
              <a:t>Connect to Database</a:t>
            </a:r>
            <a:endParaRPr lang="en-CA" u="sng" dirty="0">
              <a:solidFill>
                <a:srgbClr val="167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83162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826D96-9BF5-8AD3-1F3C-E84C3DCADE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0BE6F14-FF48-0F4F-A8AA-2E3F25371E4A}" type="slidenum">
              <a:rPr lang="en-US" smtClean="0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07C6BE65-36AB-9679-B485-0482CDDA02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7" y="219457"/>
            <a:ext cx="10175766" cy="394374"/>
          </a:xfrm>
        </p:spPr>
        <p:txBody>
          <a:bodyPr/>
          <a:lstStyle/>
          <a:p>
            <a:r>
              <a:rPr lang="en-CA" b="1" dirty="0">
                <a:latin typeface="+mj-lt"/>
              </a:rPr>
              <a:t>How does it work?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627B9C4-1846-455F-FE9B-D6EBC7D5E87B}"/>
              </a:ext>
            </a:extLst>
          </p:cNvPr>
          <p:cNvSpPr txBox="1"/>
          <p:nvPr/>
        </p:nvSpPr>
        <p:spPr>
          <a:xfrm>
            <a:off x="962074" y="2507966"/>
            <a:ext cx="4617632" cy="16927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CA" sz="13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"id"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CA" sz="13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"query3"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CA" sz="13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"type"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CA" sz="13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CA" sz="13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sql</a:t>
            </a:r>
            <a:r>
              <a:rPr lang="en-CA" sz="13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CA" sz="13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CA" sz="1300" b="0" dirty="0" err="1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sql</a:t>
            </a:r>
            <a:r>
              <a:rPr lang="en-CA" sz="13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CA" sz="13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3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SELECT * FROM SAMPLE.DEPARTMENT WHERE DEPTNAME = 'SPIFFY COMPUTER SERVICE DIV.'</a:t>
            </a:r>
            <a:r>
              <a:rPr lang="en-CA" sz="13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CA" sz="13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"terse"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CA" sz="13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CA" sz="13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"rows"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CA" sz="13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</a:t>
            </a:r>
            <a:endParaRPr lang="en-CA" sz="13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46C98595-2C4C-7429-99D3-2800EFDEA2C9}"/>
              </a:ext>
            </a:extLst>
          </p:cNvPr>
          <p:cNvSpPr txBox="1"/>
          <p:nvPr/>
        </p:nvSpPr>
        <p:spPr>
          <a:xfrm>
            <a:off x="0" y="640362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800" u="sng" dirty="0">
                <a:solidFill>
                  <a:srgbClr val="1670FF"/>
                </a:solidFill>
                <a:latin typeface="+mj-lt"/>
              </a:rPr>
              <a:t>Query the Database</a:t>
            </a:r>
            <a:endParaRPr lang="en-CA" u="sng" dirty="0">
              <a:solidFill>
                <a:srgbClr val="1670FF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61761F-E608-51A0-D063-0901E019B595}"/>
              </a:ext>
            </a:extLst>
          </p:cNvPr>
          <p:cNvSpPr txBox="1"/>
          <p:nvPr/>
        </p:nvSpPr>
        <p:spPr>
          <a:xfrm>
            <a:off x="6774350" y="1363448"/>
            <a:ext cx="4739300" cy="52937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CA" sz="13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"id"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CA" sz="13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"query3"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CA" sz="13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CA" sz="1300" b="0" dirty="0" err="1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has_results</a:t>
            </a:r>
            <a:r>
              <a:rPr lang="en-CA" sz="13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CA" sz="13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CA" sz="13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CA" sz="1300" b="0" dirty="0" err="1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update_count</a:t>
            </a:r>
            <a:r>
              <a:rPr lang="en-CA" sz="13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CA" sz="13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-1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CA" sz="13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"metadata"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{</a:t>
            </a:r>
          </a:p>
          <a:p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CA" sz="13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CA" sz="1300" b="0" dirty="0" err="1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column_count</a:t>
            </a:r>
            <a:r>
              <a:rPr lang="en-CA" sz="13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CA" sz="13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CA" sz="13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"job"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CA" sz="13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"112480/QUSER/QZDASOINIT"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CA" sz="13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"columns"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[</a:t>
            </a:r>
          </a:p>
          <a:p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{</a:t>
            </a:r>
          </a:p>
          <a:p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CA" sz="13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"name"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CA" sz="13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"DEPTNO"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CA" sz="13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"type"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CA" sz="13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"CHAR"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CA" sz="13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CA" sz="1300" b="0" dirty="0" err="1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display_size</a:t>
            </a:r>
            <a:r>
              <a:rPr lang="en-CA" sz="13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CA" sz="13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CA" sz="13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"label"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CA" sz="13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"DEPTNO"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CA" sz="13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"precision"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CA" sz="13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CA" sz="13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"scale"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CA" sz="13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endParaRPr lang="en-CA" sz="13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}</a:t>
            </a:r>
          </a:p>
          <a:p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]</a:t>
            </a:r>
          </a:p>
          <a:p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},</a:t>
            </a:r>
          </a:p>
          <a:p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CA" sz="13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"data"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[</a:t>
            </a:r>
          </a:p>
          <a:p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{</a:t>
            </a:r>
          </a:p>
          <a:p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CA" sz="13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"DEPTNO"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CA" sz="13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"A00"</a:t>
            </a:r>
            <a:endParaRPr lang="en-CA" sz="13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],</a:t>
            </a:r>
          </a:p>
          <a:p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CA" sz="13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CA" sz="1300" b="0" dirty="0" err="1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is_done</a:t>
            </a:r>
            <a:r>
              <a:rPr lang="en-CA" sz="13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CA" sz="13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CA" sz="13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"success"</a:t>
            </a:r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CA" sz="13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endParaRPr lang="en-CA" sz="13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CA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F891F92-D64C-17E6-7450-5A2E88C7BAA3}"/>
              </a:ext>
            </a:extLst>
          </p:cNvPr>
          <p:cNvCxnSpPr>
            <a:cxnSpLocks/>
          </p:cNvCxnSpPr>
          <p:nvPr/>
        </p:nvCxnSpPr>
        <p:spPr>
          <a:xfrm flipH="1">
            <a:off x="6095999" y="1110340"/>
            <a:ext cx="1" cy="5433199"/>
          </a:xfrm>
          <a:prstGeom prst="line">
            <a:avLst/>
          </a:prstGeom>
          <a:ln>
            <a:solidFill>
              <a:srgbClr val="167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7EAF17C-8CED-8EB3-E2B3-7607B4291A75}"/>
              </a:ext>
            </a:extLst>
          </p:cNvPr>
          <p:cNvSpPr txBox="1"/>
          <p:nvPr/>
        </p:nvSpPr>
        <p:spPr>
          <a:xfrm>
            <a:off x="1" y="1026361"/>
            <a:ext cx="60959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800" u="sng" dirty="0">
                <a:latin typeface="+mj-lt"/>
              </a:rPr>
              <a:t>Request</a:t>
            </a:r>
            <a:endParaRPr lang="en-CA" u="sng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F1331E-A22A-05B1-F837-A9A7B776A852}"/>
              </a:ext>
            </a:extLst>
          </p:cNvPr>
          <p:cNvSpPr txBox="1"/>
          <p:nvPr/>
        </p:nvSpPr>
        <p:spPr>
          <a:xfrm>
            <a:off x="6096002" y="1026361"/>
            <a:ext cx="60959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800" u="sng" dirty="0">
                <a:latin typeface="+mj-lt"/>
              </a:rPr>
              <a:t>Response</a:t>
            </a:r>
            <a:endParaRPr lang="en-CA" u="sng" dirty="0"/>
          </a:p>
        </p:txBody>
      </p:sp>
    </p:spTree>
    <p:extLst>
      <p:ext uri="{BB962C8B-B14F-4D97-AF65-F5344CB8AC3E}">
        <p14:creationId xmlns:p14="http://schemas.microsoft.com/office/powerpoint/2010/main" val="29620079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826D96-9BF5-8AD3-1F3C-E84C3DCADE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0BE6F14-FF48-0F4F-A8AA-2E3F25371E4A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473EF0-35F2-353E-ABAD-8D55AA0930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2275" y="390525"/>
            <a:ext cx="6267450" cy="6076950"/>
          </a:xfrm>
          <a:prstGeom prst="rect">
            <a:avLst/>
          </a:prstGeom>
        </p:spPr>
      </p:pic>
      <p:sp>
        <p:nvSpPr>
          <p:cNvPr id="8" name="Title 4">
            <a:extLst>
              <a:ext uri="{FF2B5EF4-FFF2-40B4-BE49-F238E27FC236}">
                <a16:creationId xmlns:a16="http://schemas.microsoft.com/office/drawing/2014/main" id="{CD23F636-6F08-7799-B4DC-BC1A4D95F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7" y="219457"/>
            <a:ext cx="10175766" cy="394374"/>
          </a:xfrm>
        </p:spPr>
        <p:txBody>
          <a:bodyPr/>
          <a:lstStyle/>
          <a:p>
            <a:r>
              <a:rPr lang="en-CA" b="1" dirty="0">
                <a:latin typeface="+mj-lt"/>
              </a:rPr>
              <a:t>Core Tenets</a:t>
            </a:r>
          </a:p>
        </p:txBody>
      </p:sp>
    </p:spTree>
    <p:extLst>
      <p:ext uri="{BB962C8B-B14F-4D97-AF65-F5344CB8AC3E}">
        <p14:creationId xmlns:p14="http://schemas.microsoft.com/office/powerpoint/2010/main" val="22689570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7C61A5D-EB8F-8EB4-5356-C7AA1C71DD7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7A4CE7F-6C88-6934-A62E-696C65D549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0897" y="1723969"/>
            <a:ext cx="11510201" cy="3410062"/>
          </a:xfr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3161C106-5188-1E53-4334-8901DB46CD28}"/>
              </a:ext>
            </a:extLst>
          </p:cNvPr>
          <p:cNvSpPr txBox="1">
            <a:spLocks/>
          </p:cNvSpPr>
          <p:nvPr/>
        </p:nvSpPr>
        <p:spPr>
          <a:xfrm>
            <a:off x="310897" y="219457"/>
            <a:ext cx="10175766" cy="394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Arial"/>
                <a:ea typeface="Arial" panose="020B0604020202020204" pitchFamily="34" charset="0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latin typeface="+mj-lt"/>
              </a:rPr>
              <a:t>The biggest benefit of Mapepire.... Portability!!</a:t>
            </a:r>
          </a:p>
        </p:txBody>
      </p:sp>
    </p:spTree>
    <p:extLst>
      <p:ext uri="{BB962C8B-B14F-4D97-AF65-F5344CB8AC3E}">
        <p14:creationId xmlns:p14="http://schemas.microsoft.com/office/powerpoint/2010/main" val="3560116424"/>
      </p:ext>
    </p:extLst>
  </p:cSld>
  <p:clrMapOvr>
    <a:masterClrMapping/>
  </p:clrMapOvr>
</p:sld>
</file>

<file path=ppt/theme/theme1.xml><?xml version="1.0" encoding="utf-8"?>
<a:theme xmlns:a="http://schemas.openxmlformats.org/drawingml/2006/main" name="2021 Layouts">
  <a:themeElements>
    <a:clrScheme name="IBM Master Presentation 20170523 1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0064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2020 Template" id="{944F3D93-08F7-2645-AE1A-0F73B8EAB8BC}" vid="{95C3C7E3-996D-EC48-94CF-D6CBFFDFE1C1}"/>
    </a:ext>
  </a:extLst>
</a:theme>
</file>

<file path=ppt/theme/theme2.xml><?xml version="1.0" encoding="utf-8"?>
<a:theme xmlns:a="http://schemas.openxmlformats.org/drawingml/2006/main" name="1_2021 Layouts">
  <a:themeElements>
    <a:clrScheme name="IBM Master Presentation 20170523 1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0064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2020 Template" id="{944F3D93-08F7-2645-AE1A-0F73B8EAB8BC}" vid="{95C3C7E3-996D-EC48-94CF-D6CBFFDFE1C1}"/>
    </a:ext>
  </a:extLst>
</a:theme>
</file>

<file path=ppt/theme/theme3.xml><?xml version="1.0" encoding="utf-8"?>
<a:theme xmlns:a="http://schemas.openxmlformats.org/drawingml/2006/main" name="Office Theme">
  <a:themeElements>
    <a:clrScheme name="Custom 6">
      <a:dk1>
        <a:sysClr val="windowText" lastClr="000000"/>
      </a:dk1>
      <a:lt1>
        <a:sysClr val="window" lastClr="FFFFFF"/>
      </a:lt1>
      <a:dk2>
        <a:srgbClr val="172B4A"/>
      </a:dk2>
      <a:lt2>
        <a:srgbClr val="E7E6E6"/>
      </a:lt2>
      <a:accent1>
        <a:srgbClr val="146D83"/>
      </a:accent1>
      <a:accent2>
        <a:srgbClr val="DF3B30"/>
      </a:accent2>
      <a:accent3>
        <a:srgbClr val="EDAF22"/>
      </a:accent3>
      <a:accent4>
        <a:srgbClr val="4AB8B3"/>
      </a:accent4>
      <a:accent5>
        <a:srgbClr val="146D83"/>
      </a:accent5>
      <a:accent6>
        <a:srgbClr val="DF3B30"/>
      </a:accent6>
      <a:hlink>
        <a:srgbClr val="4AB8B3"/>
      </a:hlink>
      <a:folHlink>
        <a:srgbClr val="146D83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1" id="{0D38A284-22A7-43C3-B47A-9265B0223479}" vid="{ACE4E438-5603-4828-897A-813107AF9B0B}"/>
    </a:ext>
  </a:extLst>
</a:theme>
</file>

<file path=ppt/theme/theme4.xml><?xml version="1.0" encoding="utf-8"?>
<a:theme xmlns:a="http://schemas.openxmlformats.org/drawingml/2006/main" name="1_IBM presentation template">
  <a:themeElements>
    <a:clrScheme name="Custom 1">
      <a:dk1>
        <a:srgbClr val="FFFFFF"/>
      </a:dk1>
      <a:lt1>
        <a:srgbClr val="000000"/>
      </a:lt1>
      <a:dk2>
        <a:srgbClr val="FFFFFF"/>
      </a:dk2>
      <a:lt2>
        <a:srgbClr val="000000"/>
      </a:lt2>
      <a:accent1>
        <a:srgbClr val="0F62FE"/>
      </a:accent1>
      <a:accent2>
        <a:srgbClr val="A56EFF"/>
      </a:accent2>
      <a:accent3>
        <a:srgbClr val="003A6D"/>
      </a:accent3>
      <a:accent4>
        <a:srgbClr val="009D9A"/>
      </a:accent4>
      <a:accent5>
        <a:srgbClr val="9F1853"/>
      </a:accent5>
      <a:accent6>
        <a:srgbClr val="FA4D56"/>
      </a:accent6>
      <a:hlink>
        <a:srgbClr val="0F62FE"/>
      </a:hlink>
      <a:folHlink>
        <a:srgbClr val="6F6F6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E5F6FF"/>
        </a:solidFill>
        <a:ln w="19050">
          <a:solidFill>
            <a:srgbClr val="E5F6FF"/>
          </a:solidFill>
          <a:headEnd type="none" w="med" len="med"/>
          <a:tailEnd type="none" w="med" len="med"/>
        </a:ln>
        <a:effectLst/>
      </a:spPr>
      <a:bodyPr vert="horz" wrap="square" lIns="91440" tIns="91440" rIns="91440" bIns="9144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IBM Plex Sans Light"/>
          <a:buNone/>
          <a:tabLst/>
          <a:defRPr kumimoji="0" sz="1400" b="0" i="0" u="none" strike="noStrike" cap="none" normalizeH="0" baseline="0" dirty="0">
            <a:ln>
              <a:noFill/>
            </a:ln>
            <a:solidFill>
              <a:schemeClr val="bg1"/>
            </a:solidFill>
            <a:effectLst/>
            <a:latin typeface="+mn-lt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2700">
          <a:solidFill>
            <a:schemeClr val="tx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ln w="12700">
          <a:miter lim="400000"/>
        </a:ln>
        <a:extLst>
          <a:ext uri="{C572A759-6A51-4108-AA02-DFA0A04FC94B}">
            <ma14:wrappingTextBoxFlag xmlns:r="http://schemas.openxmlformats.org/officeDocument/2006/relationships" xmlns:p="http://schemas.openxmlformats.org/presentationml/2006/main" xmlns="" xmlns:m="http://schemas.openxmlformats.org/officeDocument/2006/math" xmlns:a14="http://schemas.microsoft.com/office/drawing/2010/main" xmlns:ma14="http://schemas.microsoft.com/office/mac/drawingml/2011/main" val="1"/>
          </a:ext>
        </a:extLst>
      </a:spPr>
      <a:bodyPr wrap="square" lIns="0" tIns="0" rIns="0" bIns="0" rtlCol="0">
        <a:noAutofit/>
      </a:bodyPr>
      <a:lstStyle>
        <a:defPPr marL="444465" indent="-446749" algn="l" defTabSz="2438400">
          <a:spcBef>
            <a:spcPts val="2900"/>
          </a:spcBef>
          <a:buSzPct val="100000"/>
          <a:buFontTx/>
          <a:buChar char="–"/>
          <a:defRPr kern="0" dirty="0" smtClean="0">
            <a:solidFill>
              <a:srgbClr val="000000"/>
            </a:solidFill>
            <a:ea typeface="+mj-ea"/>
            <a:cs typeface="+mj-cs"/>
            <a:sym typeface="IBM Plex Sans Light"/>
          </a:defRPr>
        </a:defPPr>
      </a:lstStyle>
    </a:txDef>
  </a:objectDefaults>
  <a:extraClrSchemeLst/>
  <a:custClrLst>
    <a:custClr name="Gray 100">
      <a:srgbClr val="161616"/>
    </a:custClr>
    <a:custClr name="Gray 90">
      <a:srgbClr val="262626"/>
    </a:custClr>
    <a:custClr name="Gray 80">
      <a:srgbClr val="393939"/>
    </a:custClr>
    <a:custClr name="Gray 70">
      <a:srgbClr val="525252"/>
    </a:custClr>
    <a:custClr name="Gray 60">
      <a:srgbClr val="6F6F6F"/>
    </a:custClr>
    <a:custClr name="Gray 50">
      <a:srgbClr val="8D8D8D"/>
    </a:custClr>
    <a:custClr name="Gray 40">
      <a:srgbClr val="A8A8A8"/>
    </a:custClr>
    <a:custClr name="Gray 30">
      <a:srgbClr val="C6C6C6"/>
    </a:custClr>
    <a:custClr name="Gray 20">
      <a:srgbClr val="E0E0E0"/>
    </a:custClr>
    <a:custClr name="Gray 10">
      <a:srgbClr val="F4F4F4"/>
    </a:custClr>
    <a:custClr name="Blue 100">
      <a:srgbClr val="001141"/>
    </a:custClr>
    <a:custClr name="Blue 90">
      <a:srgbClr val="001D6C"/>
    </a:custClr>
    <a:custClr name="Blue 80">
      <a:srgbClr val="002D9C"/>
    </a:custClr>
    <a:custClr name="Blue 70">
      <a:srgbClr val="0043CE"/>
    </a:custClr>
    <a:custClr name="Blue 60">
      <a:srgbClr val="0F62FE"/>
    </a:custClr>
    <a:custClr name="Cyan 50">
      <a:srgbClr val="1192E8"/>
    </a:custClr>
    <a:custClr name="Cyan 40">
      <a:srgbClr val="33B1FF"/>
    </a:custClr>
    <a:custClr name="Cyan 30">
      <a:srgbClr val="82CFFF"/>
    </a:custClr>
    <a:custClr name="Cyan 20">
      <a:srgbClr val="BAE6FF"/>
    </a:custClr>
    <a:custClr name="Cyan 10">
      <a:srgbClr val="E5F6FF"/>
    </a:custClr>
    <a:custClr name="Red 60">
      <a:srgbClr val="DA1E28"/>
    </a:custClr>
    <a:custClr name="Red 50">
      <a:srgbClr val="FA4D56"/>
    </a:custClr>
    <a:custClr name="Red 30">
      <a:srgbClr val="FFB3B8"/>
    </a:custClr>
    <a:custClr name="Red 20">
      <a:srgbClr val="FFD7D9"/>
    </a:custClr>
    <a:custClr name="Red 10">
      <a:srgbClr val="FFF1F1"/>
    </a:custClr>
    <a:custClr name="Magenta 60">
      <a:srgbClr val="D02670"/>
    </a:custClr>
    <a:custClr name="Magenta 50">
      <a:srgbClr val="EE5396"/>
    </a:custClr>
    <a:custClr name="Magenta 30">
      <a:srgbClr val="FFAFD2"/>
    </a:custClr>
    <a:custClr name="Magenta 20">
      <a:srgbClr val="FFD6E8"/>
    </a:custClr>
    <a:custClr name="Magenta 10">
      <a:srgbClr val="FFF0F7"/>
    </a:custClr>
    <a:custClr name="Purple 60">
      <a:srgbClr val="8A3FFC"/>
    </a:custClr>
    <a:custClr name="Purple 50">
      <a:srgbClr val="A56EFF"/>
    </a:custClr>
    <a:custClr name="Purple 30">
      <a:srgbClr val="D4BBFF"/>
    </a:custClr>
    <a:custClr name="Purple 20">
      <a:srgbClr val="E8DAFF"/>
    </a:custClr>
    <a:custClr name="Purple 10">
      <a:srgbClr val="F6F2FF"/>
    </a:custClr>
    <a:custClr name="Teal 60">
      <a:srgbClr val="007D79"/>
    </a:custClr>
    <a:custClr name="Teal 50">
      <a:srgbClr val="009D9A"/>
    </a:custClr>
    <a:custClr name="Teal 30">
      <a:srgbClr val="3DDBD9"/>
    </a:custClr>
    <a:custClr name="Teal 20">
      <a:srgbClr val="9EF0F0"/>
    </a:custClr>
    <a:custClr name="Teal 10">
      <a:srgbClr val="D9FBFB"/>
    </a:custClr>
    <a:custClr name="Green 60">
      <a:srgbClr val="198038"/>
    </a:custClr>
    <a:custClr name="Green 50">
      <a:srgbClr val="24A148"/>
    </a:custClr>
    <a:custClr name="Green 30">
      <a:srgbClr val="6FDC8C"/>
    </a:custClr>
    <a:custClr name="Green 20">
      <a:srgbClr val="A7F0BA"/>
    </a:custClr>
    <a:custClr name="Green 10">
      <a:srgbClr val="DEFBE6"/>
    </a:custClr>
    <a:custClr name="Yellow 30">
      <a:srgbClr val="F1C21B"/>
    </a:custClr>
    <a:custClr name="Yellow 20">
      <a:srgbClr val="FDDC69"/>
    </a:custClr>
    <a:custClr name="Yellow 10">
      <a:srgbClr val="FCF4D6"/>
    </a:custClr>
    <a:custClr name="Blue 20">
      <a:srgbClr val="D0E2FF"/>
    </a:custClr>
    <a:custClr name="Blue 10">
      <a:srgbClr val="EDF5FF"/>
    </a:custClr>
  </a:custClrLst>
  <a:extLst>
    <a:ext uri="{05A4C25C-085E-4340-85A3-A5531E510DB2}">
      <thm15:themeFamily xmlns:thm15="http://schemas.microsoft.com/office/thememl/2012/main" name="Presentation20" id="{24BEB636-018A-4D90-8BDB-753DB52E86E6}" vid="{00DDF34D-5A1C-4A0D-8FC6-CC3360F8328D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1_New IBM template</Template>
  <TotalTime>5637</TotalTime>
  <Words>1666</Words>
  <Application>Microsoft Office PowerPoint</Application>
  <PresentationFormat>Widescreen</PresentationFormat>
  <Paragraphs>357</Paragraphs>
  <Slides>49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49</vt:i4>
      </vt:variant>
    </vt:vector>
  </HeadingPairs>
  <TitlesOfParts>
    <vt:vector size="61" baseType="lpstr">
      <vt:lpstr>.AppleSystemUIFont</vt:lpstr>
      <vt:lpstr>Aptos</vt:lpstr>
      <vt:lpstr>Aptos Display</vt:lpstr>
      <vt:lpstr>Arial</vt:lpstr>
      <vt:lpstr>Calibri</vt:lpstr>
      <vt:lpstr>Consolas</vt:lpstr>
      <vt:lpstr>IBM Plex Sans</vt:lpstr>
      <vt:lpstr>Wingdings</vt:lpstr>
      <vt:lpstr>2021 Layouts</vt:lpstr>
      <vt:lpstr>1_2021 Layouts</vt:lpstr>
      <vt:lpstr>Office Theme</vt:lpstr>
      <vt:lpstr>1_IBM presentation template</vt:lpstr>
      <vt:lpstr>Forget ODBC! Here’s a New Db2 Connector</vt:lpstr>
      <vt:lpstr>Agenda</vt:lpstr>
      <vt:lpstr>What is Mapepire?</vt:lpstr>
      <vt:lpstr>Mapepire Origin Story…</vt:lpstr>
      <vt:lpstr>Mapepire Components</vt:lpstr>
      <vt:lpstr>How does it work?</vt:lpstr>
      <vt:lpstr>How does it work?</vt:lpstr>
      <vt:lpstr>Core Tenets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Mapepire server setup</vt:lpstr>
      <vt:lpstr>Mapepire-java client setup</vt:lpstr>
      <vt:lpstr>Setup credentials</vt:lpstr>
      <vt:lpstr>Now it’s time to write some queries!</vt:lpstr>
      <vt:lpstr>Connecting to the database</vt:lpstr>
      <vt:lpstr>Certificate configuration</vt:lpstr>
      <vt:lpstr>Executing a query</vt:lpstr>
      <vt:lpstr>Query result structure</vt:lpstr>
      <vt:lpstr>Paginating results</vt:lpstr>
      <vt:lpstr>Executing a prepared statement</vt:lpstr>
      <vt:lpstr>Executing a batch of statements</vt:lpstr>
      <vt:lpstr>Creating and executing a procedure</vt:lpstr>
      <vt:lpstr>Leverage JDBC options</vt:lpstr>
      <vt:lpstr>Executing a CL command</vt:lpstr>
      <vt:lpstr>Executing statements using a pool</vt:lpstr>
      <vt:lpstr>Retrieve the status of an SQL job </vt:lpstr>
      <vt:lpstr>Retrieve the state of a query</vt:lpstr>
      <vt:lpstr>Set trace configuration and retrieve trace data</vt:lpstr>
      <vt:lpstr>Server trace data</vt:lpstr>
      <vt:lpstr>PowerPoint Presentation</vt:lpstr>
      <vt:lpstr>PowerPoint Presentation</vt:lpstr>
      <vt:lpstr>Demo</vt:lpstr>
      <vt:lpstr>PowerPoint Presentation</vt:lpstr>
      <vt:lpstr>Any Questions?</vt:lpstr>
      <vt:lpstr>Important Links</vt:lpstr>
      <vt:lpstr>Sanjula Ganepola, Jonathan Zak - Forget ODBC! Here’s a New Db2 Connector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</dc:title>
  <dc:creator>Alison Butterill</dc:creator>
  <cp:lastModifiedBy>Sanjula Ganepola</cp:lastModifiedBy>
  <cp:revision>642</cp:revision>
  <dcterms:created xsi:type="dcterms:W3CDTF">2021-01-11T03:24:53Z</dcterms:created>
  <dcterms:modified xsi:type="dcterms:W3CDTF">2025-05-18T07:36:31Z</dcterms:modified>
</cp:coreProperties>
</file>